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6" r:id="rId8"/>
    <p:sldId id="267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9B00"/>
    <a:srgbClr val="FF3300"/>
    <a:srgbClr val="FFA000"/>
    <a:srgbClr val="DAA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40778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83528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9635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86929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2771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58531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9120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866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0617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06697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6004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4">
                <a:tint val="45000"/>
                <a:satMod val="400000"/>
              </a:schemeClr>
            </a:duotone>
            <a:lum bright="14000" contrast="20000"/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702A1-6831-447C-9068-281E5C1B1E47}" type="datetimeFigureOut">
              <a:rPr kumimoji="1" lang="ja-JP" altLang="en-US" smtClean="0"/>
              <a:t>2025/10/16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EF9E7-F63A-483F-AA69-AE8AB065FB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0989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sv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svg"/><Relationship Id="rId7" Type="http://schemas.openxmlformats.org/officeDocument/2006/relationships/image" Target="../media/image23.png"/><Relationship Id="rId12" Type="http://schemas.openxmlformats.org/officeDocument/2006/relationships/image" Target="../media/image28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jpeg"/><Relationship Id="rId10" Type="http://schemas.openxmlformats.org/officeDocument/2006/relationships/image" Target="../media/image26.svg"/><Relationship Id="rId4" Type="http://schemas.openxmlformats.org/officeDocument/2006/relationships/image" Target="../media/image20.jpeg"/><Relationship Id="rId9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30.jpeg"/><Relationship Id="rId7" Type="http://schemas.openxmlformats.org/officeDocument/2006/relationships/image" Target="../media/image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35.png"/><Relationship Id="rId7" Type="http://schemas.openxmlformats.org/officeDocument/2006/relationships/image" Target="../media/image1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jpg"/><Relationship Id="rId5" Type="http://schemas.openxmlformats.org/officeDocument/2006/relationships/image" Target="../media/image37.jpeg"/><Relationship Id="rId4" Type="http://schemas.openxmlformats.org/officeDocument/2006/relationships/image" Target="../media/image36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19.svg"/><Relationship Id="rId7" Type="http://schemas.openxmlformats.org/officeDocument/2006/relationships/image" Target="../media/image26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45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jpeg"/><Relationship Id="rId5" Type="http://schemas.openxmlformats.org/officeDocument/2006/relationships/image" Target="../media/image43.svg"/><Relationship Id="rId4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47.svg"/><Relationship Id="rId7" Type="http://schemas.openxmlformats.org/officeDocument/2006/relationships/image" Target="../media/image12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png"/><Relationship Id="rId5" Type="http://schemas.openxmlformats.org/officeDocument/2006/relationships/image" Target="../media/image49.JPG"/><Relationship Id="rId4" Type="http://schemas.openxmlformats.org/officeDocument/2006/relationships/image" Target="../media/image4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2.svg"/><Relationship Id="rId7" Type="http://schemas.openxmlformats.org/officeDocument/2006/relationships/image" Target="../media/image5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jpeg"/><Relationship Id="rId5" Type="http://schemas.openxmlformats.org/officeDocument/2006/relationships/image" Target="../media/image52.svg"/><Relationship Id="rId10" Type="http://schemas.openxmlformats.org/officeDocument/2006/relationships/image" Target="../media/image10.svg"/><Relationship Id="rId4" Type="http://schemas.openxmlformats.org/officeDocument/2006/relationships/image" Target="../media/image51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sv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19.svg"/><Relationship Id="rId7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グラフィックス 19" descr="弓">
            <a:extLst>
              <a:ext uri="{FF2B5EF4-FFF2-40B4-BE49-F238E27FC236}">
                <a16:creationId xmlns:a16="http://schemas.microsoft.com/office/drawing/2014/main" id="{9A411FB9-3188-2B0A-8707-4282864107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72355" y="4363934"/>
            <a:ext cx="1474650" cy="1474650"/>
          </a:xfrm>
          <a:prstGeom prst="rect">
            <a:avLst/>
          </a:prstGeom>
        </p:spPr>
      </p:pic>
      <p:cxnSp>
        <p:nvCxnSpPr>
          <p:cNvPr id="16" name="コネクタ: 曲線 15">
            <a:extLst>
              <a:ext uri="{FF2B5EF4-FFF2-40B4-BE49-F238E27FC236}">
                <a16:creationId xmlns:a16="http://schemas.microsoft.com/office/drawing/2014/main" id="{F6D3F701-DC66-E30B-C427-9ECC41B464C8}"/>
              </a:ext>
            </a:extLst>
          </p:cNvPr>
          <p:cNvCxnSpPr/>
          <p:nvPr/>
        </p:nvCxnSpPr>
        <p:spPr>
          <a:xfrm rot="10800000" flipV="1">
            <a:off x="782320" y="0"/>
            <a:ext cx="8249920" cy="6858000"/>
          </a:xfrm>
          <a:prstGeom prst="curvedConnector3">
            <a:avLst/>
          </a:prstGeom>
          <a:ln w="34925" cap="flat" cmpd="sng" algn="ctr">
            <a:solidFill>
              <a:schemeClr val="bg1"/>
            </a:solidFill>
            <a:prstDash val="lg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12" name="コンテンツ プレースホルダー 9" descr="2つの円、1つは完全に塗りつぶしで、もう1つの点で塗りつぶされた円">
            <a:extLst>
              <a:ext uri="{FF2B5EF4-FFF2-40B4-BE49-F238E27FC236}">
                <a16:creationId xmlns:a16="http://schemas.microsoft.com/office/drawing/2014/main" id="{E7893ABF-7E5D-86D6-94AC-54E4F9D64BE2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39865" y="0"/>
            <a:ext cx="4351338" cy="4564266"/>
          </a:xfrm>
          <a:prstGeom prst="rect">
            <a:avLst/>
          </a:prstGeom>
        </p:spPr>
      </p:pic>
      <p:pic>
        <p:nvPicPr>
          <p:cNvPr id="3" name="コンテンツ プレースホルダー 2" descr="テーブルの上にある数種類の植物&#10;&#10;低い精度で自動的に生成された説明">
            <a:extLst>
              <a:ext uri="{FF2B5EF4-FFF2-40B4-BE49-F238E27FC236}">
                <a16:creationId xmlns:a16="http://schemas.microsoft.com/office/drawing/2014/main" id="{479B20D4-4404-0075-1B2D-DE27B563C2E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6"/>
          <a:stretch/>
        </p:blipFill>
        <p:spPr>
          <a:xfrm>
            <a:off x="577453" y="804319"/>
            <a:ext cx="3801507" cy="3729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タイトル 3">
            <a:extLst>
              <a:ext uri="{FF2B5EF4-FFF2-40B4-BE49-F238E27FC236}">
                <a16:creationId xmlns:a16="http://schemas.microsoft.com/office/drawing/2014/main" id="{9B6A07F5-7AF5-2316-B8FF-3175E5F83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354965"/>
            <a:ext cx="2362200" cy="640715"/>
          </a:xfrm>
        </p:spPr>
        <p:txBody>
          <a:bodyPr>
            <a:normAutofit/>
          </a:bodyPr>
          <a:lstStyle/>
          <a:p>
            <a:r>
              <a:rPr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向台保育園</a:t>
            </a:r>
          </a:p>
        </p:txBody>
      </p:sp>
      <p:pic>
        <p:nvPicPr>
          <p:cNvPr id="10" name="コンテンツ プレースホルダー 9" descr="建物, グリーン, 座る, テーブル が含まれている画像&#10;&#10;自動的に生成された説明">
            <a:extLst>
              <a:ext uri="{FF2B5EF4-FFF2-40B4-BE49-F238E27FC236}">
                <a16:creationId xmlns:a16="http://schemas.microsoft.com/office/drawing/2014/main" id="{15FABFC1-7274-7C60-F492-0A6081786E2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380445" y="940917"/>
            <a:ext cx="5068677" cy="38015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ACEDFF9F-8B49-007B-23F1-A1B61C2B0703}"/>
              </a:ext>
            </a:extLst>
          </p:cNvPr>
          <p:cNvSpPr txBox="1"/>
          <p:nvPr/>
        </p:nvSpPr>
        <p:spPr>
          <a:xfrm>
            <a:off x="8849360" y="5253809"/>
            <a:ext cx="2743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志村橋保育園</a:t>
            </a:r>
          </a:p>
        </p:txBody>
      </p:sp>
      <p:pic>
        <p:nvPicPr>
          <p:cNvPr id="18" name="グラフィックス 17" descr="花">
            <a:extLst>
              <a:ext uri="{FF2B5EF4-FFF2-40B4-BE49-F238E27FC236}">
                <a16:creationId xmlns:a16="http://schemas.microsoft.com/office/drawing/2014/main" id="{0419DF59-BE87-9BB5-3A2A-ADBFEF6580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335051" y="4656051"/>
            <a:ext cx="1918029" cy="1918029"/>
          </a:xfrm>
          <a:prstGeom prst="rect">
            <a:avLst/>
          </a:prstGeom>
        </p:spPr>
      </p:pic>
      <p:pic>
        <p:nvPicPr>
          <p:cNvPr id="13" name="図 12">
            <a:extLst>
              <a:ext uri="{FF2B5EF4-FFF2-40B4-BE49-F238E27FC236}">
                <a16:creationId xmlns:a16="http://schemas.microsoft.com/office/drawing/2014/main" id="{580CA51F-FB8D-3384-11BD-69AB1D4420C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8348" y="3035477"/>
            <a:ext cx="3895682" cy="3822523"/>
          </a:xfrm>
          <a:prstGeom prst="rect">
            <a:avLst/>
          </a:prstGeom>
        </p:spPr>
      </p:pic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613906D1-6C7B-62AB-90C1-579133153881}"/>
              </a:ext>
            </a:extLst>
          </p:cNvPr>
          <p:cNvSpPr txBox="1"/>
          <p:nvPr/>
        </p:nvSpPr>
        <p:spPr>
          <a:xfrm>
            <a:off x="2641600" y="5989305"/>
            <a:ext cx="23889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蓮根保育園</a:t>
            </a:r>
          </a:p>
        </p:txBody>
      </p:sp>
    </p:spTree>
    <p:extLst>
      <p:ext uri="{BB962C8B-B14F-4D97-AF65-F5344CB8AC3E}">
        <p14:creationId xmlns:p14="http://schemas.microsoft.com/office/powerpoint/2010/main" val="2912055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楕円 2">
            <a:extLst>
              <a:ext uri="{FF2B5EF4-FFF2-40B4-BE49-F238E27FC236}">
                <a16:creationId xmlns:a16="http://schemas.microsoft.com/office/drawing/2014/main" id="{53496F09-55CA-9F26-5C1B-37553388D2EE}"/>
              </a:ext>
            </a:extLst>
          </p:cNvPr>
          <p:cNvSpPr/>
          <p:nvPr/>
        </p:nvSpPr>
        <p:spPr>
          <a:xfrm>
            <a:off x="2256102" y="2182214"/>
            <a:ext cx="1971040" cy="1865953"/>
          </a:xfrm>
          <a:prstGeom prst="ellipse">
            <a:avLst/>
          </a:prstGeom>
          <a:pattFill prst="pct5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5" name="コネクタ: 曲線 4">
            <a:extLst>
              <a:ext uri="{FF2B5EF4-FFF2-40B4-BE49-F238E27FC236}">
                <a16:creationId xmlns:a16="http://schemas.microsoft.com/office/drawing/2014/main" id="{17C66BBE-0BBA-0DBD-BA8E-3A8D1DFABA8A}"/>
              </a:ext>
            </a:extLst>
          </p:cNvPr>
          <p:cNvCxnSpPr/>
          <p:nvPr/>
        </p:nvCxnSpPr>
        <p:spPr>
          <a:xfrm rot="10800000" flipV="1">
            <a:off x="2875280" y="0"/>
            <a:ext cx="9316720" cy="6858000"/>
          </a:xfrm>
          <a:prstGeom prst="curvedConnector3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9" name="コンテンツ プレースホルダー 8" descr="弓">
            <a:extLst>
              <a:ext uri="{FF2B5EF4-FFF2-40B4-BE49-F238E27FC236}">
                <a16:creationId xmlns:a16="http://schemas.microsoft.com/office/drawing/2014/main" id="{BFCC9BBA-FDBA-CD66-4C83-DE5DB57076F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sz="half"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21648" y="465007"/>
            <a:ext cx="1029335" cy="1029335"/>
          </a:xfrm>
        </p:spPr>
      </p:pic>
      <p:pic>
        <p:nvPicPr>
          <p:cNvPr id="6" name="コンテンツ プレースホルダー 5" descr="建物と木々&#10;&#10;低い精度で自動的に生成された説明">
            <a:extLst>
              <a:ext uri="{FF2B5EF4-FFF2-40B4-BE49-F238E27FC236}">
                <a16:creationId xmlns:a16="http://schemas.microsoft.com/office/drawing/2014/main" id="{502D0E15-FA4E-582E-A268-33439F809C5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5515" y="260251"/>
            <a:ext cx="3947160" cy="38868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5E77D2E7-A1A9-C5FF-3252-99F8554FBCC4}"/>
              </a:ext>
            </a:extLst>
          </p:cNvPr>
          <p:cNvSpPr txBox="1"/>
          <p:nvPr/>
        </p:nvSpPr>
        <p:spPr>
          <a:xfrm>
            <a:off x="6898640" y="260251"/>
            <a:ext cx="2875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大谷口保育園</a:t>
            </a: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2CE65AA4-50C4-09B3-0EE4-00A994FA7D2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screen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525" y="746099"/>
            <a:ext cx="718357" cy="718357"/>
          </a:xfrm>
          <a:prstGeom prst="rect">
            <a:avLst/>
          </a:prstGeom>
        </p:spPr>
      </p:pic>
      <p:pic>
        <p:nvPicPr>
          <p:cNvPr id="11" name="図 10" descr="屋外, 建物, ベンチ, グリーン が含まれている画像&#10;&#10;自動的に生成された説明">
            <a:extLst>
              <a:ext uri="{FF2B5EF4-FFF2-40B4-BE49-F238E27FC236}">
                <a16:creationId xmlns:a16="http://schemas.microsoft.com/office/drawing/2014/main" id="{963CF1DD-9F72-DFF4-93CF-007AD4AE643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240" y="260251"/>
            <a:ext cx="3770716" cy="36092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F7E5B22F-CD9C-0D56-F96D-7105E72D9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543" y="3864914"/>
            <a:ext cx="2606040" cy="662781"/>
          </a:xfrm>
        </p:spPr>
        <p:txBody>
          <a:bodyPr>
            <a:norm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みなみ保育園</a:t>
            </a:r>
          </a:p>
        </p:txBody>
      </p:sp>
      <p:pic>
        <p:nvPicPr>
          <p:cNvPr id="7" name="図 6" descr="建物, 屋外, ストリート, 歩道 が含まれている画像&#10;&#10;自動的に生成された説明">
            <a:extLst>
              <a:ext uri="{FF2B5EF4-FFF2-40B4-BE49-F238E27FC236}">
                <a16:creationId xmlns:a16="http://schemas.microsoft.com/office/drawing/2014/main" id="{0424293E-8C79-2C31-7995-F67380F5763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7700" y="3016567"/>
            <a:ext cx="3947160" cy="37144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1FEA428D-3F97-D894-162D-40081730DC74}"/>
              </a:ext>
            </a:extLst>
          </p:cNvPr>
          <p:cNvSpPr txBox="1"/>
          <p:nvPr/>
        </p:nvSpPr>
        <p:spPr>
          <a:xfrm>
            <a:off x="7097525" y="6012974"/>
            <a:ext cx="3159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小桜保育園</a:t>
            </a:r>
          </a:p>
        </p:txBody>
      </p:sp>
    </p:spTree>
    <p:extLst>
      <p:ext uri="{BB962C8B-B14F-4D97-AF65-F5344CB8AC3E}">
        <p14:creationId xmlns:p14="http://schemas.microsoft.com/office/powerpoint/2010/main" val="734516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コンテンツ プレースホルダー 10" descr="花">
            <a:extLst>
              <a:ext uri="{FF2B5EF4-FFF2-40B4-BE49-F238E27FC236}">
                <a16:creationId xmlns:a16="http://schemas.microsoft.com/office/drawing/2014/main" id="{4B28813F-12BA-77F1-D355-F4FB23DA5C8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53672" y="0"/>
            <a:ext cx="2173869" cy="2194560"/>
          </a:xfrm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9B7A5EB3-1FCE-B16C-EDFB-96A918047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9221" y="1069911"/>
            <a:ext cx="2658680" cy="813435"/>
          </a:xfrm>
        </p:spPr>
        <p:txBody>
          <a:bodyPr>
            <a:normAutofit/>
          </a:bodyPr>
          <a:lstStyle/>
          <a:p>
            <a:r>
              <a:rPr lang="ja-JP" altLang="en-US" sz="3200" b="1" dirty="0">
                <a:solidFill>
                  <a:srgbClr val="FA9B00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中板橋</a:t>
            </a:r>
            <a:r>
              <a:rPr kumimoji="1" lang="ja-JP" altLang="en-US" sz="3200" b="1" dirty="0">
                <a:solidFill>
                  <a:srgbClr val="FA9B00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保育園</a:t>
            </a:r>
          </a:p>
        </p:txBody>
      </p:sp>
      <p:cxnSp>
        <p:nvCxnSpPr>
          <p:cNvPr id="5" name="コネクタ: 曲線 4">
            <a:extLst>
              <a:ext uri="{FF2B5EF4-FFF2-40B4-BE49-F238E27FC236}">
                <a16:creationId xmlns:a16="http://schemas.microsoft.com/office/drawing/2014/main" id="{11DCC411-7790-648F-182F-CED3B1CB2D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1259840" y="0"/>
            <a:ext cx="7579360" cy="6858000"/>
          </a:xfrm>
          <a:prstGeom prst="curvedConnector3">
            <a:avLst/>
          </a:prstGeom>
          <a:ln w="19050" cap="flat" cmpd="sng" algn="ctr">
            <a:solidFill>
              <a:schemeClr val="accent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4" name="図 3" descr="建物, 屋外, 家, ストリート が含まれている画像&#10;&#10;自動的に生成された説明">
            <a:extLst>
              <a:ext uri="{FF2B5EF4-FFF2-40B4-BE49-F238E27FC236}">
                <a16:creationId xmlns:a16="http://schemas.microsoft.com/office/drawing/2014/main" id="{906510D1-9557-DDDB-2871-23ACBC41F8F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4575" y="123222"/>
            <a:ext cx="3688015" cy="49147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1BDF595E-2A39-C4D0-743B-2F049AF2D633}"/>
              </a:ext>
            </a:extLst>
          </p:cNvPr>
          <p:cNvSpPr txBox="1"/>
          <p:nvPr/>
        </p:nvSpPr>
        <p:spPr>
          <a:xfrm>
            <a:off x="8660573" y="5006120"/>
            <a:ext cx="3058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ときわ台保育園</a:t>
            </a:r>
          </a:p>
        </p:txBody>
      </p:sp>
      <p:pic>
        <p:nvPicPr>
          <p:cNvPr id="8" name="図 7" descr="建物, 屋外, 座る, ベンチ が含まれている画像&#10;&#10;自動的に生成された説明">
            <a:extLst>
              <a:ext uri="{FF2B5EF4-FFF2-40B4-BE49-F238E27FC236}">
                <a16:creationId xmlns:a16="http://schemas.microsoft.com/office/drawing/2014/main" id="{193DB119-C5BC-6704-FFA9-E59DD3DC633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637324" y="2323308"/>
            <a:ext cx="4917351" cy="36880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コンテンツ プレースホルダー 11">
            <a:extLst>
              <a:ext uri="{FF2B5EF4-FFF2-40B4-BE49-F238E27FC236}">
                <a16:creationId xmlns:a16="http://schemas.microsoft.com/office/drawing/2014/main" id="{BBE83F3F-F4DC-E05B-A100-31AB709BEDB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03" y="1138221"/>
            <a:ext cx="3692248" cy="4917352"/>
          </a:xfrm>
          <a:prstGeom prst="rect">
            <a:avLst/>
          </a:prstGeom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FE6D6EEC-D30F-04EF-8321-EF503B09EC6C}"/>
              </a:ext>
            </a:extLst>
          </p:cNvPr>
          <p:cNvSpPr txBox="1"/>
          <p:nvPr/>
        </p:nvSpPr>
        <p:spPr>
          <a:xfrm>
            <a:off x="406487" y="6041215"/>
            <a:ext cx="33458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かないくぼ保育園</a:t>
            </a:r>
          </a:p>
        </p:txBody>
      </p:sp>
      <p:pic>
        <p:nvPicPr>
          <p:cNvPr id="15" name="グラフィックス 14" descr="ペカンの葉">
            <a:extLst>
              <a:ext uri="{FF2B5EF4-FFF2-40B4-BE49-F238E27FC236}">
                <a16:creationId xmlns:a16="http://schemas.microsoft.com/office/drawing/2014/main" id="{5D3683B6-30BD-881B-D33A-D2775E75FC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17703" y="4915716"/>
            <a:ext cx="2195435" cy="2195435"/>
          </a:xfrm>
          <a:prstGeom prst="rect">
            <a:avLst/>
          </a:prstGeom>
        </p:spPr>
      </p:pic>
      <p:pic>
        <p:nvPicPr>
          <p:cNvPr id="16" name="グラフィックス 15" descr="ペカンの葉">
            <a:extLst>
              <a:ext uri="{FF2B5EF4-FFF2-40B4-BE49-F238E27FC236}">
                <a16:creationId xmlns:a16="http://schemas.microsoft.com/office/drawing/2014/main" id="{FED83762-4D87-DDDF-AE8E-3449E41A6D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732845" y="5329605"/>
            <a:ext cx="1718700" cy="1718700"/>
          </a:xfrm>
          <a:prstGeom prst="rect">
            <a:avLst/>
          </a:prstGeom>
        </p:spPr>
      </p:pic>
      <p:pic>
        <p:nvPicPr>
          <p:cNvPr id="19" name="グラフィックス 18" descr="花">
            <a:extLst>
              <a:ext uri="{FF2B5EF4-FFF2-40B4-BE49-F238E27FC236}">
                <a16:creationId xmlns:a16="http://schemas.microsoft.com/office/drawing/2014/main" id="{B22F50CD-B570-A36C-5AED-9F3EF1BC155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283989" y="5517015"/>
            <a:ext cx="813435" cy="813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192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コネクタ: 曲線 19">
            <a:extLst>
              <a:ext uri="{FF2B5EF4-FFF2-40B4-BE49-F238E27FC236}">
                <a16:creationId xmlns:a16="http://schemas.microsoft.com/office/drawing/2014/main" id="{E37788ED-DC22-E6C9-586A-10AB04911160}"/>
              </a:ext>
            </a:extLst>
          </p:cNvPr>
          <p:cNvCxnSpPr/>
          <p:nvPr/>
        </p:nvCxnSpPr>
        <p:spPr>
          <a:xfrm rot="10800000" flipV="1">
            <a:off x="-567559" y="-1"/>
            <a:ext cx="4413830" cy="4056993"/>
          </a:xfrm>
          <a:prstGeom prst="curvedConnector3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雲 9">
            <a:extLst>
              <a:ext uri="{FF2B5EF4-FFF2-40B4-BE49-F238E27FC236}">
                <a16:creationId xmlns:a16="http://schemas.microsoft.com/office/drawing/2014/main" id="{D1550DBE-571B-C911-E069-730A900259FB}"/>
              </a:ext>
            </a:extLst>
          </p:cNvPr>
          <p:cNvSpPr/>
          <p:nvPr/>
        </p:nvSpPr>
        <p:spPr>
          <a:xfrm>
            <a:off x="3624609" y="1862503"/>
            <a:ext cx="2402062" cy="1739723"/>
          </a:xfrm>
          <a:prstGeom prst="cloud">
            <a:avLst/>
          </a:prstGeom>
          <a:pattFill prst="pct5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コンテンツ プレースホルダー 5" descr="建物, 屋外, フロント, ストリート が含まれている画像&#10;&#10;自動的に生成された説明">
            <a:extLst>
              <a:ext uri="{FF2B5EF4-FFF2-40B4-BE49-F238E27FC236}">
                <a16:creationId xmlns:a16="http://schemas.microsoft.com/office/drawing/2014/main" id="{C4270C10-3464-D470-094F-5C4EA63F186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759" y="2492332"/>
            <a:ext cx="3932261" cy="38355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コンテンツ プレースホルダー 4" descr="歩道の上にある数種類の木&#10;&#10;低い精度で自動的に生成された説明">
            <a:extLst>
              <a:ext uri="{FF2B5EF4-FFF2-40B4-BE49-F238E27FC236}">
                <a16:creationId xmlns:a16="http://schemas.microsoft.com/office/drawing/2014/main" id="{B51386FA-9AA8-CA99-B757-0D6DFA7C649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5888" y="3207169"/>
            <a:ext cx="4627880" cy="34709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66DF1878-AFBE-5463-2540-A772980F6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6211" y="6134134"/>
            <a:ext cx="2291080" cy="721995"/>
          </a:xfrm>
        </p:spPr>
        <p:txBody>
          <a:bodyPr>
            <a:norm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東新保育園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5B700A2D-D266-D2AA-1C95-64ECDC2C4D62}"/>
              </a:ext>
            </a:extLst>
          </p:cNvPr>
          <p:cNvSpPr txBox="1"/>
          <p:nvPr/>
        </p:nvSpPr>
        <p:spPr>
          <a:xfrm>
            <a:off x="9736532" y="3309839"/>
            <a:ext cx="334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若木保育園</a:t>
            </a:r>
          </a:p>
        </p:txBody>
      </p:sp>
      <p:pic>
        <p:nvPicPr>
          <p:cNvPr id="3" name="図 2">
            <a:extLst>
              <a:ext uri="{FF2B5EF4-FFF2-40B4-BE49-F238E27FC236}">
                <a16:creationId xmlns:a16="http://schemas.microsoft.com/office/drawing/2014/main" id="{3B672F8D-1F38-8D1C-3D8B-4B16739334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6271" y="151346"/>
            <a:ext cx="3932261" cy="3743268"/>
          </a:xfrm>
          <a:prstGeom prst="rect">
            <a:avLst/>
          </a:prstGeom>
        </p:spPr>
      </p:pic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E0E76117-80AD-3EFD-9D1B-41D9C1A2247D}"/>
              </a:ext>
            </a:extLst>
          </p:cNvPr>
          <p:cNvSpPr txBox="1"/>
          <p:nvPr/>
        </p:nvSpPr>
        <p:spPr>
          <a:xfrm>
            <a:off x="6778922" y="471488"/>
            <a:ext cx="2747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新河岸保育園</a:t>
            </a:r>
          </a:p>
        </p:txBody>
      </p:sp>
      <p:cxnSp>
        <p:nvCxnSpPr>
          <p:cNvPr id="15" name="コネクタ: 曲線 14">
            <a:extLst>
              <a:ext uri="{FF2B5EF4-FFF2-40B4-BE49-F238E27FC236}">
                <a16:creationId xmlns:a16="http://schemas.microsoft.com/office/drawing/2014/main" id="{D9E81669-5458-04C6-3CD8-350300127C51}"/>
              </a:ext>
            </a:extLst>
          </p:cNvPr>
          <p:cNvCxnSpPr/>
          <p:nvPr/>
        </p:nvCxnSpPr>
        <p:spPr>
          <a:xfrm flipV="1">
            <a:off x="0" y="0"/>
            <a:ext cx="3174124" cy="1534510"/>
          </a:xfrm>
          <a:prstGeom prst="curvedConnector3">
            <a:avLst/>
          </a:prstGeom>
          <a:ln>
            <a:solidFill>
              <a:srgbClr val="FA9B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グラフィックス 11" descr="花">
            <a:extLst>
              <a:ext uri="{FF2B5EF4-FFF2-40B4-BE49-F238E27FC236}">
                <a16:creationId xmlns:a16="http://schemas.microsoft.com/office/drawing/2014/main" id="{5C5AF3F2-2748-8F50-6523-681DE79CF5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3987" y="1870320"/>
            <a:ext cx="1398868" cy="1398868"/>
          </a:xfrm>
          <a:prstGeom prst="rect">
            <a:avLst/>
          </a:prstGeom>
        </p:spPr>
      </p:pic>
      <p:pic>
        <p:nvPicPr>
          <p:cNvPr id="16" name="グラフィックス 15" descr="花">
            <a:extLst>
              <a:ext uri="{FF2B5EF4-FFF2-40B4-BE49-F238E27FC236}">
                <a16:creationId xmlns:a16="http://schemas.microsoft.com/office/drawing/2014/main" id="{E1914BA7-8106-B3EB-4C9E-8987CD9692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15132" y="2491001"/>
            <a:ext cx="1027427" cy="10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263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>
            <a:extLst>
              <a:ext uri="{FF2B5EF4-FFF2-40B4-BE49-F238E27FC236}">
                <a16:creationId xmlns:a16="http://schemas.microsoft.com/office/drawing/2014/main" id="{A7ADCC2F-3EA9-7FA0-EE1A-0F6D1016B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73" y="1828800"/>
            <a:ext cx="3605476" cy="4803121"/>
          </a:xfrm>
          <a:prstGeom prst="rect">
            <a:avLst/>
          </a:prstGeom>
        </p:spPr>
      </p:pic>
      <p:pic>
        <p:nvPicPr>
          <p:cNvPr id="15" name="グラフィックス 14" descr="装飾的な円">
            <a:extLst>
              <a:ext uri="{FF2B5EF4-FFF2-40B4-BE49-F238E27FC236}">
                <a16:creationId xmlns:a16="http://schemas.microsoft.com/office/drawing/2014/main" id="{2A0A035F-0E9F-2BD2-2287-597F3ED5CB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056005" y="4280714"/>
            <a:ext cx="2690324" cy="2690324"/>
          </a:xfrm>
          <a:prstGeom prst="rect">
            <a:avLst/>
          </a:prstGeom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ED92F4D1-82BA-E0B0-7F6A-2C8205217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391" y="2239037"/>
            <a:ext cx="2707640" cy="681355"/>
          </a:xfrm>
        </p:spPr>
        <p:txBody>
          <a:bodyPr>
            <a:normAutofit/>
          </a:bodyPr>
          <a:lstStyle/>
          <a:p>
            <a:r>
              <a:rPr kumimoji="1" lang="ja-JP" altLang="en-US" sz="3200" b="1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南前野保育園</a:t>
            </a:r>
          </a:p>
        </p:txBody>
      </p:sp>
      <p:pic>
        <p:nvPicPr>
          <p:cNvPr id="6" name="コンテンツ プレースホルダー 5" descr="テーブル, 建物, グリーン, 座る が含まれている画像&#10;&#10;自動的に生成された説明">
            <a:extLst>
              <a:ext uri="{FF2B5EF4-FFF2-40B4-BE49-F238E27FC236}">
                <a16:creationId xmlns:a16="http://schemas.microsoft.com/office/drawing/2014/main" id="{74652A23-D63A-0150-E151-0F1F8E23CB7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11" y="2693952"/>
            <a:ext cx="4191318" cy="41913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コンテンツ プレースホルダー 4" descr="屋外, 建物, フェンス, ポーチ が含まれている画像&#10;&#10;自動的に生成された説明">
            <a:extLst>
              <a:ext uri="{FF2B5EF4-FFF2-40B4-BE49-F238E27FC236}">
                <a16:creationId xmlns:a16="http://schemas.microsoft.com/office/drawing/2014/main" id="{2F978FDA-91B6-512F-B6E4-40504EA4286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2595" y="90823"/>
            <a:ext cx="3733338" cy="49777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5DBF03BA-8F34-AFAC-B7CE-2D10F7BED7F6}"/>
              </a:ext>
            </a:extLst>
          </p:cNvPr>
          <p:cNvSpPr txBox="1"/>
          <p:nvPr/>
        </p:nvSpPr>
        <p:spPr>
          <a:xfrm>
            <a:off x="4886776" y="4942484"/>
            <a:ext cx="2349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紅梅保育園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B299616F-0370-2D46-B864-64B5AF965960}"/>
              </a:ext>
            </a:extLst>
          </p:cNvPr>
          <p:cNvSpPr txBox="1"/>
          <p:nvPr/>
        </p:nvSpPr>
        <p:spPr>
          <a:xfrm>
            <a:off x="8166538" y="1401662"/>
            <a:ext cx="3733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高島平つくし保育園</a:t>
            </a:r>
          </a:p>
        </p:txBody>
      </p:sp>
      <p:pic>
        <p:nvPicPr>
          <p:cNvPr id="19" name="グラフィックス 18" descr="花">
            <a:extLst>
              <a:ext uri="{FF2B5EF4-FFF2-40B4-BE49-F238E27FC236}">
                <a16:creationId xmlns:a16="http://schemas.microsoft.com/office/drawing/2014/main" id="{4ED436E1-87FF-2E5F-B416-FD00CA2E57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58330" y="877602"/>
            <a:ext cx="1286377" cy="1286377"/>
          </a:xfrm>
          <a:prstGeom prst="rect">
            <a:avLst/>
          </a:prstGeom>
        </p:spPr>
      </p:pic>
      <p:pic>
        <p:nvPicPr>
          <p:cNvPr id="20" name="グラフィックス 19" descr="花">
            <a:extLst>
              <a:ext uri="{FF2B5EF4-FFF2-40B4-BE49-F238E27FC236}">
                <a16:creationId xmlns:a16="http://schemas.microsoft.com/office/drawing/2014/main" id="{C6C090A5-207D-96F1-B486-2A4CE1468C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04254" y="-244010"/>
            <a:ext cx="2118692" cy="211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064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グラフィックス 23" descr="花">
            <a:extLst>
              <a:ext uri="{FF2B5EF4-FFF2-40B4-BE49-F238E27FC236}">
                <a16:creationId xmlns:a16="http://schemas.microsoft.com/office/drawing/2014/main" id="{0DEB4C2F-4EFF-58FC-3F3E-AAC9FEBE0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89" y="3995594"/>
            <a:ext cx="2603086" cy="2603086"/>
          </a:xfrm>
          <a:prstGeom prst="rect">
            <a:avLst/>
          </a:prstGeom>
        </p:spPr>
      </p:pic>
      <p:pic>
        <p:nvPicPr>
          <p:cNvPr id="6" name="コンテンツ プレースホルダー 5" descr="建物, 屋外, ポーチ, ベンチ が含まれている画像&#10;&#10;自動的に生成された説明">
            <a:extLst>
              <a:ext uri="{FF2B5EF4-FFF2-40B4-BE49-F238E27FC236}">
                <a16:creationId xmlns:a16="http://schemas.microsoft.com/office/drawing/2014/main" id="{68D1071B-6607-9755-9939-8ED71ED01E4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55" y="709520"/>
            <a:ext cx="4556050" cy="34170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コンテンツ プレースホルダー 7" descr="庭に植えている植物&#10;&#10;中程度の精度で自動的に生成された説明">
            <a:extLst>
              <a:ext uri="{FF2B5EF4-FFF2-40B4-BE49-F238E27FC236}">
                <a16:creationId xmlns:a16="http://schemas.microsoft.com/office/drawing/2014/main" id="{4B25195A-7526-4D02-A103-A6F137B2E26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777" y="3389639"/>
            <a:ext cx="4556050" cy="34170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8AE4BF8A-160A-EA76-4AEF-1AC42EED6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655" y="260019"/>
            <a:ext cx="3926840" cy="701675"/>
          </a:xfrm>
        </p:spPr>
        <p:txBody>
          <a:bodyPr>
            <a:norm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高島平すみれ保育園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8687BDCA-A25A-E0F8-94DB-2A24D2C67FED}"/>
              </a:ext>
            </a:extLst>
          </p:cNvPr>
          <p:cNvSpPr txBox="1"/>
          <p:nvPr/>
        </p:nvSpPr>
        <p:spPr>
          <a:xfrm>
            <a:off x="4660870" y="2970238"/>
            <a:ext cx="384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高島平けやき保育園</a:t>
            </a:r>
          </a:p>
        </p:txBody>
      </p:sp>
      <p:pic>
        <p:nvPicPr>
          <p:cNvPr id="4" name="グラフィックス 3" descr="ペカンの葉">
            <a:extLst>
              <a:ext uri="{FF2B5EF4-FFF2-40B4-BE49-F238E27FC236}">
                <a16:creationId xmlns:a16="http://schemas.microsoft.com/office/drawing/2014/main" id="{10667E70-690F-AA91-77A8-23BB8BE59A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031469" y="5061373"/>
            <a:ext cx="2022147" cy="2022147"/>
          </a:xfrm>
          <a:prstGeom prst="rect">
            <a:avLst/>
          </a:prstGeom>
        </p:spPr>
      </p:pic>
      <p:pic>
        <p:nvPicPr>
          <p:cNvPr id="7" name="グラフィックス 6" descr="ペカンの葉">
            <a:extLst>
              <a:ext uri="{FF2B5EF4-FFF2-40B4-BE49-F238E27FC236}">
                <a16:creationId xmlns:a16="http://schemas.microsoft.com/office/drawing/2014/main" id="{B54EE44E-3BE1-9397-F795-5893F0AF94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715911" y="5497259"/>
            <a:ext cx="1597770" cy="1597770"/>
          </a:xfrm>
          <a:prstGeom prst="rect">
            <a:avLst/>
          </a:prstGeom>
        </p:spPr>
      </p:pic>
      <p:pic>
        <p:nvPicPr>
          <p:cNvPr id="14" name="図 13" descr="木 が含まれている画像&#10;&#10;自動的に生成された説明">
            <a:extLst>
              <a:ext uri="{FF2B5EF4-FFF2-40B4-BE49-F238E27FC236}">
                <a16:creationId xmlns:a16="http://schemas.microsoft.com/office/drawing/2014/main" id="{D47A8716-F86C-1A1A-469C-C2167D97A32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01350" y="198097"/>
            <a:ext cx="3151509" cy="47819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4AAF0BB2-E815-5F59-3A59-FD17E208768A}"/>
              </a:ext>
            </a:extLst>
          </p:cNvPr>
          <p:cNvSpPr txBox="1"/>
          <p:nvPr/>
        </p:nvSpPr>
        <p:spPr>
          <a:xfrm>
            <a:off x="9319471" y="4687623"/>
            <a:ext cx="2554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こぶし保育園</a:t>
            </a:r>
          </a:p>
        </p:txBody>
      </p:sp>
    </p:spTree>
    <p:extLst>
      <p:ext uri="{BB962C8B-B14F-4D97-AF65-F5344CB8AC3E}">
        <p14:creationId xmlns:p14="http://schemas.microsoft.com/office/powerpoint/2010/main" val="144595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楕円 2">
            <a:extLst>
              <a:ext uri="{FF2B5EF4-FFF2-40B4-BE49-F238E27FC236}">
                <a16:creationId xmlns:a16="http://schemas.microsoft.com/office/drawing/2014/main" id="{C78C8A4A-85BF-628A-8B26-CFF67985B8F7}"/>
              </a:ext>
            </a:extLst>
          </p:cNvPr>
          <p:cNvSpPr/>
          <p:nvPr/>
        </p:nvSpPr>
        <p:spPr>
          <a:xfrm>
            <a:off x="2845382" y="1377684"/>
            <a:ext cx="2458720" cy="243931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3" name="グラフィックス 12" descr="弓">
            <a:extLst>
              <a:ext uri="{FF2B5EF4-FFF2-40B4-BE49-F238E27FC236}">
                <a16:creationId xmlns:a16="http://schemas.microsoft.com/office/drawing/2014/main" id="{5B2912E3-21A3-AA8A-0357-DF0634CBA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00438" y="5514487"/>
            <a:ext cx="1343513" cy="1343513"/>
          </a:xfrm>
          <a:prstGeom prst="rect">
            <a:avLst/>
          </a:prstGeom>
        </p:spPr>
      </p:pic>
      <p:pic>
        <p:nvPicPr>
          <p:cNvPr id="12" name="グラフィックス 11" descr="ドットで塗りつぶされた円">
            <a:extLst>
              <a:ext uri="{FF2B5EF4-FFF2-40B4-BE49-F238E27FC236}">
                <a16:creationId xmlns:a16="http://schemas.microsoft.com/office/drawing/2014/main" id="{041BA885-6770-7CF2-5E0F-BD1FA5BFB0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92073" y="989689"/>
            <a:ext cx="4572000" cy="4572000"/>
          </a:xfrm>
          <a:prstGeom prst="rect">
            <a:avLst/>
          </a:prstGeom>
        </p:spPr>
      </p:pic>
      <p:pic>
        <p:nvPicPr>
          <p:cNvPr id="10" name="グラフィックス 9" descr="弓">
            <a:extLst>
              <a:ext uri="{FF2B5EF4-FFF2-40B4-BE49-F238E27FC236}">
                <a16:creationId xmlns:a16="http://schemas.microsoft.com/office/drawing/2014/main" id="{40EF5981-C979-1B91-792D-32E70CFBE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34469" y="188606"/>
            <a:ext cx="1457960" cy="1457960"/>
          </a:xfrm>
          <a:prstGeom prst="rect">
            <a:avLst/>
          </a:prstGeom>
        </p:spPr>
      </p:pic>
      <p:pic>
        <p:nvPicPr>
          <p:cNvPr id="6" name="コンテンツ プレースホルダー 5" descr="建物, 屋外, グリーン, 座る が含まれている画像&#10;&#10;自動的に生成された説明">
            <a:extLst>
              <a:ext uri="{FF2B5EF4-FFF2-40B4-BE49-F238E27FC236}">
                <a16:creationId xmlns:a16="http://schemas.microsoft.com/office/drawing/2014/main" id="{4CF2D12D-A3DC-CC3D-3EE2-B49BFA0E9B0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622" y="1377684"/>
            <a:ext cx="4393668" cy="43201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81D34C0B-B4E0-3546-E169-2A6837C7E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631" y="5442030"/>
            <a:ext cx="3947160" cy="838583"/>
          </a:xfrm>
        </p:spPr>
        <p:txBody>
          <a:bodyPr>
            <a:normAutofit/>
          </a:bodyPr>
          <a:lstStyle/>
          <a:p>
            <a:r>
              <a:rPr kumimoji="1" lang="ja-JP" altLang="en-US" sz="3200" b="1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高島平つぼみ保育園</a:t>
            </a:r>
          </a:p>
        </p:txBody>
      </p:sp>
      <p:pic>
        <p:nvPicPr>
          <p:cNvPr id="4" name="図 3" descr="建物, グリーン, 木, 窓 が含まれている画像&#10;&#10;自動的に生成された説明">
            <a:extLst>
              <a:ext uri="{FF2B5EF4-FFF2-40B4-BE49-F238E27FC236}">
                <a16:creationId xmlns:a16="http://schemas.microsoft.com/office/drawing/2014/main" id="{629FF971-411D-DA6A-580B-7EEEC86D38A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4990" y="467584"/>
            <a:ext cx="4433784" cy="43036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B7B24B51-A90C-7A5D-2ABC-1D20969647CA}"/>
              </a:ext>
            </a:extLst>
          </p:cNvPr>
          <p:cNvSpPr txBox="1"/>
          <p:nvPr/>
        </p:nvSpPr>
        <p:spPr>
          <a:xfrm>
            <a:off x="6881503" y="4881552"/>
            <a:ext cx="38816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高島平もみじ保育園</a:t>
            </a:r>
          </a:p>
        </p:txBody>
      </p:sp>
    </p:spTree>
    <p:extLst>
      <p:ext uri="{BB962C8B-B14F-4D97-AF65-F5344CB8AC3E}">
        <p14:creationId xmlns:p14="http://schemas.microsoft.com/office/powerpoint/2010/main" val="1794538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コネクタ: 曲線 21">
            <a:extLst>
              <a:ext uri="{FF2B5EF4-FFF2-40B4-BE49-F238E27FC236}">
                <a16:creationId xmlns:a16="http://schemas.microsoft.com/office/drawing/2014/main" id="{07CA9041-ADE3-7DF1-9D48-3704E16EF4CC}"/>
              </a:ext>
            </a:extLst>
          </p:cNvPr>
          <p:cNvCxnSpPr/>
          <p:nvPr/>
        </p:nvCxnSpPr>
        <p:spPr>
          <a:xfrm rot="5400000">
            <a:off x="1604011" y="306070"/>
            <a:ext cx="6858000" cy="6245861"/>
          </a:xfrm>
          <a:prstGeom prst="curvedConnector3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グラフィックス 16" descr="有機的形状">
            <a:extLst>
              <a:ext uri="{FF2B5EF4-FFF2-40B4-BE49-F238E27FC236}">
                <a16:creationId xmlns:a16="http://schemas.microsoft.com/office/drawing/2014/main" id="{56F34D1F-1681-A036-55BD-7A1D97B274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55941" y="1048987"/>
            <a:ext cx="4572000" cy="4112175"/>
          </a:xfrm>
          <a:prstGeom prst="rect">
            <a:avLst/>
          </a:prstGeom>
        </p:spPr>
      </p:pic>
      <p:pic>
        <p:nvPicPr>
          <p:cNvPr id="6" name="コンテンツ プレースホルダー 5" descr="木の枝で植えている植物&#10;&#10;低い精度で自動的に生成された説明">
            <a:extLst>
              <a:ext uri="{FF2B5EF4-FFF2-40B4-BE49-F238E27FC236}">
                <a16:creationId xmlns:a16="http://schemas.microsoft.com/office/drawing/2014/main" id="{402DA8F8-6F11-3659-7013-6ABC12A5A36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966" y="602892"/>
            <a:ext cx="3528185" cy="47006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コンテンツ プレースホルダー 4" descr="グリーン, 立つ, テーブル, 大きい が含まれている画像&#10;&#10;自動的に生成された説明">
            <a:extLst>
              <a:ext uri="{FF2B5EF4-FFF2-40B4-BE49-F238E27FC236}">
                <a16:creationId xmlns:a16="http://schemas.microsoft.com/office/drawing/2014/main" id="{1C3C2D7C-DD1C-910F-2B2A-1DAA5C44908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2811" y="222885"/>
            <a:ext cx="4672950" cy="34762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413012C5-B2F6-B970-760F-F9EA45A03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481" y="335793"/>
            <a:ext cx="2443480" cy="508635"/>
          </a:xfrm>
        </p:spPr>
        <p:txBody>
          <a:bodyPr>
            <a:noAutofit/>
          </a:bodyPr>
          <a:lstStyle/>
          <a:p>
            <a:r>
              <a:rPr kumimoji="1" lang="ja-JP" altLang="en-US" sz="3200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西台保育園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3E2151DA-995A-C952-D675-9A397628D464}"/>
              </a:ext>
            </a:extLst>
          </p:cNvPr>
          <p:cNvSpPr txBox="1"/>
          <p:nvPr/>
        </p:nvSpPr>
        <p:spPr>
          <a:xfrm>
            <a:off x="8305801" y="3527400"/>
            <a:ext cx="3881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高島平あやめ保育園</a:t>
            </a: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B656CECD-4E6A-EA73-7611-FEEB0A158D6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0" y="3191258"/>
            <a:ext cx="4672950" cy="3497439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A1B7F6DC-E2FA-1522-81E4-772D367A0A73}"/>
              </a:ext>
            </a:extLst>
          </p:cNvPr>
          <p:cNvSpPr txBox="1"/>
          <p:nvPr/>
        </p:nvSpPr>
        <p:spPr>
          <a:xfrm>
            <a:off x="2712720" y="6050340"/>
            <a:ext cx="3037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ゆりの木保育園</a:t>
            </a:r>
          </a:p>
        </p:txBody>
      </p:sp>
      <p:pic>
        <p:nvPicPr>
          <p:cNvPr id="28" name="グラフィックス 27" descr="弓">
            <a:extLst>
              <a:ext uri="{FF2B5EF4-FFF2-40B4-BE49-F238E27FC236}">
                <a16:creationId xmlns:a16="http://schemas.microsoft.com/office/drawing/2014/main" id="{B2CE5BED-6829-6514-E0EC-8299B8B6C8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124960" y="2358434"/>
            <a:ext cx="1457960" cy="145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806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6000"/>
            <a:duotone>
              <a:prstClr val="black"/>
              <a:schemeClr val="accent4">
                <a:tint val="45000"/>
                <a:satMod val="400000"/>
              </a:schemeClr>
            </a:duotone>
            <a:lum bright="14000" contrast="2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グラフィックス 19" descr="弓">
            <a:extLst>
              <a:ext uri="{FF2B5EF4-FFF2-40B4-BE49-F238E27FC236}">
                <a16:creationId xmlns:a16="http://schemas.microsoft.com/office/drawing/2014/main" id="{6D774F5F-2233-D1E1-F8E2-0744313E80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057701" y="3817109"/>
            <a:ext cx="1279514" cy="1279514"/>
          </a:xfrm>
          <a:prstGeom prst="rect">
            <a:avLst/>
          </a:prstGeom>
        </p:spPr>
      </p:pic>
      <p:sp>
        <p:nvSpPr>
          <p:cNvPr id="13" name="楕円 12">
            <a:extLst>
              <a:ext uri="{FF2B5EF4-FFF2-40B4-BE49-F238E27FC236}">
                <a16:creationId xmlns:a16="http://schemas.microsoft.com/office/drawing/2014/main" id="{CE032F98-0FFE-DB77-47B9-C8809BF230BA}"/>
              </a:ext>
            </a:extLst>
          </p:cNvPr>
          <p:cNvSpPr/>
          <p:nvPr/>
        </p:nvSpPr>
        <p:spPr>
          <a:xfrm>
            <a:off x="214708" y="2769128"/>
            <a:ext cx="1928324" cy="192039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pic>
        <p:nvPicPr>
          <p:cNvPr id="6" name="コンテンツ プレースホルダー 5" descr="建物の前の道&#10;&#10;中程度の精度で自動的に生成された説明">
            <a:extLst>
              <a:ext uri="{FF2B5EF4-FFF2-40B4-BE49-F238E27FC236}">
                <a16:creationId xmlns:a16="http://schemas.microsoft.com/office/drawing/2014/main" id="{1B4F10DA-3CE1-C4BA-7126-61F7BC95AA2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77" y="908601"/>
            <a:ext cx="4237171" cy="3708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コンテンツ プレースホルダー 7" descr="建物の前に並んでいる&#10;&#10;低い精度で自動的に生成された説明">
            <a:extLst>
              <a:ext uri="{FF2B5EF4-FFF2-40B4-BE49-F238E27FC236}">
                <a16:creationId xmlns:a16="http://schemas.microsoft.com/office/drawing/2014/main" id="{AA70F65B-E02C-9B44-CCC1-BB8DD7E9512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275" y="3129907"/>
            <a:ext cx="4553819" cy="37398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4C59CE46-F7DD-4095-D8E2-8F64516CF72D}"/>
              </a:ext>
            </a:extLst>
          </p:cNvPr>
          <p:cNvSpPr txBox="1"/>
          <p:nvPr/>
        </p:nvSpPr>
        <p:spPr>
          <a:xfrm>
            <a:off x="2370963" y="6104094"/>
            <a:ext cx="39167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高島平くるみ保育園</a:t>
            </a:r>
          </a:p>
        </p:txBody>
      </p:sp>
      <p:pic>
        <p:nvPicPr>
          <p:cNvPr id="4" name="図 3" descr="建物, 屋外, ストリート, グリーン が含まれている画像&#10;&#10;自動的に生成された説明">
            <a:extLst>
              <a:ext uri="{FF2B5EF4-FFF2-40B4-BE49-F238E27FC236}">
                <a16:creationId xmlns:a16="http://schemas.microsoft.com/office/drawing/2014/main" id="{B2E0538A-8611-920F-9D87-0EE5DFC01AD1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4240" y="401096"/>
            <a:ext cx="4775837" cy="3708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C853C58A-7BB8-4ECB-4BB8-4DD1773D5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483" y="547603"/>
            <a:ext cx="3195320" cy="721995"/>
          </a:xfrm>
          <a:ln>
            <a:noFill/>
          </a:ln>
        </p:spPr>
        <p:txBody>
          <a:bodyPr>
            <a:normAutofit/>
          </a:bodyPr>
          <a:lstStyle/>
          <a:p>
            <a:r>
              <a:rPr kumimoji="1" lang="ja-JP" altLang="en-US" sz="3200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赤塚新町保育園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FF082A07-E137-E9F1-9986-0E81898D6493}"/>
              </a:ext>
            </a:extLst>
          </p:cNvPr>
          <p:cNvSpPr txBox="1"/>
          <p:nvPr/>
        </p:nvSpPr>
        <p:spPr>
          <a:xfrm>
            <a:off x="9421618" y="3817109"/>
            <a:ext cx="2275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向原保育園</a:t>
            </a:r>
          </a:p>
        </p:txBody>
      </p:sp>
      <p:pic>
        <p:nvPicPr>
          <p:cNvPr id="19" name="グラフィックス 18" descr="花">
            <a:extLst>
              <a:ext uri="{FF2B5EF4-FFF2-40B4-BE49-F238E27FC236}">
                <a16:creationId xmlns:a16="http://schemas.microsoft.com/office/drawing/2014/main" id="{4276F138-CCCA-9346-143C-D20210EF21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541201" y="796994"/>
            <a:ext cx="1691640" cy="1691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258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グラフィックス 3" descr="7つの小さなデイジー">
            <a:extLst>
              <a:ext uri="{FF2B5EF4-FFF2-40B4-BE49-F238E27FC236}">
                <a16:creationId xmlns:a16="http://schemas.microsoft.com/office/drawing/2014/main" id="{77AE844F-265F-AF0B-DBC1-A14E2E9A044E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5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39811" y="-1"/>
            <a:ext cx="3159786" cy="3088137"/>
          </a:xfrm>
          <a:prstGeom prst="rect">
            <a:avLst/>
          </a:prstGeom>
        </p:spPr>
      </p:pic>
      <p:cxnSp>
        <p:nvCxnSpPr>
          <p:cNvPr id="13" name="コネクタ: 曲線 12">
            <a:extLst>
              <a:ext uri="{FF2B5EF4-FFF2-40B4-BE49-F238E27FC236}">
                <a16:creationId xmlns:a16="http://schemas.microsoft.com/office/drawing/2014/main" id="{D818AC26-D27C-037C-8C56-5B20D3A7362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rot="10800000" flipV="1">
            <a:off x="477520" y="0"/>
            <a:ext cx="8117840" cy="6858000"/>
          </a:xfrm>
          <a:prstGeom prst="curvedConnector3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タイトル 1">
            <a:extLst>
              <a:ext uri="{FF2B5EF4-FFF2-40B4-BE49-F238E27FC236}">
                <a16:creationId xmlns:a16="http://schemas.microsoft.com/office/drawing/2014/main" id="{F8624255-6916-C6BF-5143-C317287F6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925" y="5155246"/>
            <a:ext cx="2305978" cy="849861"/>
          </a:xfrm>
        </p:spPr>
        <p:txBody>
          <a:bodyPr>
            <a:normAutofit/>
          </a:bodyPr>
          <a:lstStyle/>
          <a:p>
            <a:r>
              <a:rPr kumimoji="1" lang="ja-JP" altLang="en-US" sz="3200" b="1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相生保育園</a:t>
            </a:r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F41A6095-7794-A93C-B7FF-B443D48EADA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sz="half"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155" y="365125"/>
            <a:ext cx="3518879" cy="5103001"/>
          </a:xfrm>
          <a:prstGeom prst="rect">
            <a:avLst/>
          </a:prstGeom>
        </p:spPr>
      </p:pic>
      <p:pic>
        <p:nvPicPr>
          <p:cNvPr id="7" name="コンテンツ プレースホルダー 6" descr="屋外, 建物, 座る, グリーン が含まれている画像&#10;&#10;自動的に生成された説明">
            <a:extLst>
              <a:ext uri="{FF2B5EF4-FFF2-40B4-BE49-F238E27FC236}">
                <a16:creationId xmlns:a16="http://schemas.microsoft.com/office/drawing/2014/main" id="{FD329DD9-3B21-A866-B95B-6392C95E19A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sz="half" idx="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6560" y="1631622"/>
            <a:ext cx="3518880" cy="51030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図 8" descr="建物, ガーデン, 木 が含まれている画像&#10;&#10;自動的に生成された説明">
            <a:extLst>
              <a:ext uri="{FF2B5EF4-FFF2-40B4-BE49-F238E27FC236}">
                <a16:creationId xmlns:a16="http://schemas.microsoft.com/office/drawing/2014/main" id="{76F37A86-0603-7EAD-5541-FD54C9ABFE2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353800" y="1016161"/>
            <a:ext cx="5103001" cy="35188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4FD63D3D-89CD-5538-2279-94DB76EDC68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283666" y="1046847"/>
            <a:ext cx="3624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坂下三丁目保育園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A2252405-E5B0-F455-99D6-454FAE8DA636}"/>
              </a:ext>
            </a:extLst>
          </p:cNvPr>
          <p:cNvSpPr txBox="1">
            <a:spLocks/>
          </p:cNvSpPr>
          <p:nvPr/>
        </p:nvSpPr>
        <p:spPr>
          <a:xfrm>
            <a:off x="9254458" y="5190839"/>
            <a:ext cx="2874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上板橋保育園</a:t>
            </a:r>
          </a:p>
        </p:txBody>
      </p:sp>
    </p:spTree>
    <p:extLst>
      <p:ext uri="{BB962C8B-B14F-4D97-AF65-F5344CB8AC3E}">
        <p14:creationId xmlns:p14="http://schemas.microsoft.com/office/powerpoint/2010/main" val="198329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コネクタ: 曲線 16">
            <a:extLst>
              <a:ext uri="{FF2B5EF4-FFF2-40B4-BE49-F238E27FC236}">
                <a16:creationId xmlns:a16="http://schemas.microsoft.com/office/drawing/2014/main" id="{5590AC7D-1775-07CD-5A8F-5E215C8EBEA9}"/>
              </a:ext>
            </a:extLst>
          </p:cNvPr>
          <p:cNvCxnSpPr/>
          <p:nvPr/>
        </p:nvCxnSpPr>
        <p:spPr>
          <a:xfrm>
            <a:off x="7638404" y="-1"/>
            <a:ext cx="4553596" cy="3517331"/>
          </a:xfrm>
          <a:prstGeom prst="curvedConnector3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グラフィックス 8" descr="花">
            <a:extLst>
              <a:ext uri="{FF2B5EF4-FFF2-40B4-BE49-F238E27FC236}">
                <a16:creationId xmlns:a16="http://schemas.microsoft.com/office/drawing/2014/main" id="{6B06B9EA-2DDA-9704-30D7-BD0BB2D65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9961" y="3966873"/>
            <a:ext cx="2860041" cy="2891127"/>
          </a:xfrm>
          <a:prstGeom prst="rect">
            <a:avLst/>
          </a:prstGeom>
        </p:spPr>
      </p:pic>
      <p:cxnSp>
        <p:nvCxnSpPr>
          <p:cNvPr id="11" name="コネクタ: 曲線 10">
            <a:extLst>
              <a:ext uri="{FF2B5EF4-FFF2-40B4-BE49-F238E27FC236}">
                <a16:creationId xmlns:a16="http://schemas.microsoft.com/office/drawing/2014/main" id="{F0746190-8483-27FF-D9BD-F5E37685D980}"/>
              </a:ext>
            </a:extLst>
          </p:cNvPr>
          <p:cNvCxnSpPr>
            <a:cxnSpLocks/>
          </p:cNvCxnSpPr>
          <p:nvPr/>
        </p:nvCxnSpPr>
        <p:spPr>
          <a:xfrm rot="10800000" flipV="1">
            <a:off x="3069022" y="0"/>
            <a:ext cx="8282151" cy="6858000"/>
          </a:xfrm>
          <a:prstGeom prst="curvedConnector3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コンテンツ プレースホルダー 5" descr="建物, 屋外, フェンス, ポーチ が含まれている画像&#10;&#10;自動的に生成された説明">
            <a:extLst>
              <a:ext uri="{FF2B5EF4-FFF2-40B4-BE49-F238E27FC236}">
                <a16:creationId xmlns:a16="http://schemas.microsoft.com/office/drawing/2014/main" id="{58E135B6-FEAB-0DC0-BB35-8ED0E060B6C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990" y="213042"/>
            <a:ext cx="3800111" cy="39017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コンテンツ プレースホルダー 4" descr="家の庭&#10;&#10;中程度の精度で自動的に生成された説明">
            <a:extLst>
              <a:ext uri="{FF2B5EF4-FFF2-40B4-BE49-F238E27FC236}">
                <a16:creationId xmlns:a16="http://schemas.microsoft.com/office/drawing/2014/main" id="{FE767782-0010-E3FF-C0D1-4F35AFF9641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184635" y="1254830"/>
            <a:ext cx="5426213" cy="33223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5F54A0E5-D798-A038-856D-64BD50EBA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950" y="3883343"/>
            <a:ext cx="2860040" cy="782955"/>
          </a:xfrm>
        </p:spPr>
        <p:txBody>
          <a:bodyPr>
            <a:normAutofit/>
          </a:bodyPr>
          <a:lstStyle/>
          <a:p>
            <a:r>
              <a:rPr kumimoji="1" lang="ja-JP" altLang="en-US" sz="3200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西前野保育園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E2E21488-0524-7A32-8B0F-91B0103224B1}"/>
              </a:ext>
            </a:extLst>
          </p:cNvPr>
          <p:cNvSpPr txBox="1"/>
          <p:nvPr/>
        </p:nvSpPr>
        <p:spPr>
          <a:xfrm>
            <a:off x="9011940" y="5458948"/>
            <a:ext cx="269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FA0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緑が丘保育園</a:t>
            </a:r>
          </a:p>
        </p:txBody>
      </p:sp>
      <p:pic>
        <p:nvPicPr>
          <p:cNvPr id="4" name="図 3" descr="建物と木々&#10;&#10;中程度の精度で自動的に生成された説明">
            <a:extLst>
              <a:ext uri="{FF2B5EF4-FFF2-40B4-BE49-F238E27FC236}">
                <a16:creationId xmlns:a16="http://schemas.microsoft.com/office/drawing/2014/main" id="{BE2B76BC-BC8E-28B3-3A02-5BD37415F22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1759" y="2216943"/>
            <a:ext cx="3610076" cy="42217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7302E62C-B624-6C5B-8D17-38C964C897FE}"/>
              </a:ext>
            </a:extLst>
          </p:cNvPr>
          <p:cNvSpPr txBox="1"/>
          <p:nvPr/>
        </p:nvSpPr>
        <p:spPr>
          <a:xfrm>
            <a:off x="2558404" y="5883643"/>
            <a:ext cx="50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>
                <a:solidFill>
                  <a:srgbClr val="FA9B0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さかうえ保育園</a:t>
            </a:r>
          </a:p>
        </p:txBody>
      </p:sp>
      <p:pic>
        <p:nvPicPr>
          <p:cNvPr id="19" name="グラフィックス 18" descr="弓">
            <a:extLst>
              <a:ext uri="{FF2B5EF4-FFF2-40B4-BE49-F238E27FC236}">
                <a16:creationId xmlns:a16="http://schemas.microsoft.com/office/drawing/2014/main" id="{02B2F17D-DAB1-9193-1633-9864380E6C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674566" y="4819191"/>
            <a:ext cx="1279514" cy="1279514"/>
          </a:xfrm>
          <a:prstGeom prst="rect">
            <a:avLst/>
          </a:prstGeom>
        </p:spPr>
      </p:pic>
      <p:pic>
        <p:nvPicPr>
          <p:cNvPr id="20" name="グラフィックス 19" descr="弓">
            <a:extLst>
              <a:ext uri="{FF2B5EF4-FFF2-40B4-BE49-F238E27FC236}">
                <a16:creationId xmlns:a16="http://schemas.microsoft.com/office/drawing/2014/main" id="{BDD817C0-282A-C1EA-9FB2-87D906A356A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388638" y="419258"/>
            <a:ext cx="1073297" cy="1073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888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テーマ">
  <a:themeElements>
    <a:clrScheme name="Office 2013 - 2022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93</Words>
  <Application>Microsoft Office PowerPoint</Application>
  <PresentationFormat>ワイド画面</PresentationFormat>
  <Paragraphs>32</Paragraphs>
  <Slides>11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7" baseType="lpstr">
      <vt:lpstr>HGP創英角ﾎﾟｯﾌﾟ体</vt:lpstr>
      <vt:lpstr>HGS創英角ﾎﾟｯﾌﾟ体</vt:lpstr>
      <vt:lpstr>Arial</vt:lpstr>
      <vt:lpstr>Calibri</vt:lpstr>
      <vt:lpstr>Calibri Light</vt:lpstr>
      <vt:lpstr>Office 2013 - 2022 テーマ</vt:lpstr>
      <vt:lpstr>向台保育園</vt:lpstr>
      <vt:lpstr>みなみ保育園</vt:lpstr>
      <vt:lpstr>中板橋保育園</vt:lpstr>
      <vt:lpstr>東新保育園</vt:lpstr>
      <vt:lpstr>南前野保育園</vt:lpstr>
      <vt:lpstr>高島平すみれ保育園</vt:lpstr>
      <vt:lpstr>高島平つぼみ保育園</vt:lpstr>
      <vt:lpstr>西台保育園</vt:lpstr>
      <vt:lpstr>赤塚新町保育園</vt:lpstr>
      <vt:lpstr>相生保育園</vt:lpstr>
      <vt:lpstr>西前野保育園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2025-10-16T01:11:53Z</dcterms:created>
  <dcterms:modified xsi:type="dcterms:W3CDTF">2025-10-16T01:57:35Z</dcterms:modified>
</cp:coreProperties>
</file>