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photoAlbum layout="2pic" frame="frameStyle7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C2F12-DB46-4898-B4E8-5EA473E37AA1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3F776-80C5-40C7-ACE7-3B629AFC43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6128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3F776-80C5-40C7-ACE7-3B629AFC434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406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01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23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8809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45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49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28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148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7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13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860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8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</a:blip>
          <a:srcRect/>
          <a:stretch>
            <a:fillRect l="-62000" r="-6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25691-5192-4AAE-9F94-E8E6D9C862DF}" type="datetimeFigureOut">
              <a:rPr kumimoji="1" lang="ja-JP" altLang="en-US" smtClean="0"/>
              <a:t>2024/12/17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DA555-D4E9-4E59-987F-4E077D277D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215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_熊野地域センター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01" y="180473"/>
            <a:ext cx="4457700" cy="5943600"/>
          </a:xfrm>
          <a:prstGeom prst="rect">
            <a:avLst/>
          </a:prstGeom>
          <a:blipFill dpi="0" rotWithShape="1">
            <a:blip r:embed="rId4">
              <a:alphaModFix amt="8000"/>
            </a:blip>
            <a:srcRect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pic>
        <p:nvPicPr>
          <p:cNvPr id="3" name="図 2" descr="2_仲宿地域センター"/>
          <p:cNvPicPr>
            <a:picLocks noGrp="1" noChangeAspect="1"/>
          </p:cNvPicPr>
          <p:nvPr isPhoto="1"/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79513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テキスト ボックス 6"/>
          <p:cNvSpPr txBox="1"/>
          <p:nvPr/>
        </p:nvSpPr>
        <p:spPr>
          <a:xfrm>
            <a:off x="2259199" y="6124073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熊野地域センター</a:t>
            </a:r>
            <a:endParaRPr kumimoji="1" lang="ja-JP" alt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96166" y="6124072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仲宿</a:t>
            </a:r>
            <a:r>
              <a:rPr kumimoji="1" lang="ja-JP" altLang="en-US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地域センター</a:t>
            </a:r>
            <a:endParaRPr kumimoji="1" lang="ja-JP" alt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9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3_【富士見地域センター】緑のカーテン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4_向原ホール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テキスト ボックス 4"/>
          <p:cNvSpPr txBox="1"/>
          <p:nvPr/>
        </p:nvSpPr>
        <p:spPr>
          <a:xfrm>
            <a:off x="1867484" y="5924417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富士見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地域センター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52080" y="5924416"/>
            <a:ext cx="17552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向原ホール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24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5_清水地域センター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65250"/>
            <a:ext cx="5638800" cy="4125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6_中台地域センター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6038"/>
            <a:ext cx="5638800" cy="4225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7979658" y="5947336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中台地域センター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03054" y="5947336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清水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地域センター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61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7_蓮根地域センター　緑のカーテン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457200"/>
            <a:ext cx="445770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8_舟渡地域センター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1819926" y="6391870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蓮根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地域センター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867436" y="6391869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舟渡</a:t>
            </a:r>
            <a:r>
              <a:rPr kumimoji="1"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地域センター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710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9_舟渡ホール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10_桜川地域センター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263" y="457200"/>
            <a:ext cx="3444875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2340166" y="6267179"/>
            <a:ext cx="1885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舟</a:t>
            </a:r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渡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ホール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90301" y="6271644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桜川地域センター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415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11_成増地域センター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312863"/>
            <a:ext cx="5638800" cy="423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図 2" descr="13_西徳公園内集会所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314450"/>
            <a:ext cx="5638800" cy="4229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テキスト ボックス 3"/>
          <p:cNvSpPr txBox="1"/>
          <p:nvPr/>
        </p:nvSpPr>
        <p:spPr>
          <a:xfrm>
            <a:off x="1987324" y="5887872"/>
            <a:ext cx="296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成増</a:t>
            </a:r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地域センター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65021" y="5887872"/>
            <a:ext cx="3329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西徳</a:t>
            </a:r>
            <a:r>
              <a:rPr lang="ja-JP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第一公園</a:t>
            </a:r>
            <a:r>
              <a:rPr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内</a:t>
            </a:r>
            <a:r>
              <a:rPr lang="ja-JP" alt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集会所</a:t>
            </a:r>
            <a:endParaRPr kumimoji="1" lang="ja-JP" alt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806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40</Words>
  <Application>Microsoft Office PowerPoint</Application>
  <PresentationFormat>ワイド画面</PresentationFormat>
  <Paragraphs>13</Paragraphs>
  <Slides>6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0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板橋区IT推進室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フォト アルバム</dc:title>
  <dc:creator>田畑 昌巳</dc:creator>
  <cp:lastModifiedBy>田畑 昌巳</cp:lastModifiedBy>
  <cp:revision>21</cp:revision>
  <dcterms:created xsi:type="dcterms:W3CDTF">2024-10-28T07:06:27Z</dcterms:created>
  <dcterms:modified xsi:type="dcterms:W3CDTF">2024-12-17T05:49:33Z</dcterms:modified>
</cp:coreProperties>
</file>