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photoAlbum layout="2pic" frame="frameStyle7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74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4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40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07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4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82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9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21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83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97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62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02A4-78B9-44D5-A3FF-D08E024515D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13C2-0831-4F17-9624-14CFBE8E00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17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4_向原児童館　緑のカーテン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15_氷川児童館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2397661" y="5704235"/>
            <a:ext cx="17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向原</a:t>
            </a:r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児童館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59700" y="5704234"/>
            <a:ext cx="17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氷川</a:t>
            </a:r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児童館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1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6_上板橋児童館　ゴーヤ写真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17_新河岸児童館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7946340" y="5704235"/>
            <a:ext cx="2166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新河岸児童館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91921" y="5704235"/>
            <a:ext cx="231149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上板</a:t>
            </a:r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橋児童館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8_しらさぎ児童館緑のカーテン・ゴーヤ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19_はすのみ児童館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2027210" y="6303978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しらさぎ</a:t>
            </a:r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児童館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91681" y="6298596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はす</a:t>
            </a:r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のみ児童館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4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>板橋区IT推進室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田畑 昌巳</dc:creator>
  <cp:lastModifiedBy>田畑 昌巳</cp:lastModifiedBy>
  <cp:revision>3</cp:revision>
  <dcterms:created xsi:type="dcterms:W3CDTF">2024-10-29T04:23:28Z</dcterms:created>
  <dcterms:modified xsi:type="dcterms:W3CDTF">2024-12-16T06:33:10Z</dcterms:modified>
</cp:coreProperties>
</file>