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 layout="4pic" frame="frameStyle7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38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68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54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22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95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3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57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01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70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00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45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5CC8-BBA6-44AB-95A9-69B8230A8539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2FB2-475C-4CC9-A58C-084E7CF12C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9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5_東清掃事務所②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6" y="311418"/>
            <a:ext cx="4156775" cy="311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56_志村清掃事業所　8月5日現在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8442" y="47625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57_西清掃事務所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8" t="28842"/>
          <a:stretch/>
        </p:blipFill>
        <p:spPr>
          <a:xfrm>
            <a:off x="910525" y="3450091"/>
            <a:ext cx="4156776" cy="317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58_高島平動物（分園）１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82" y="3543300"/>
            <a:ext cx="4160981" cy="312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2286000" y="2967335"/>
            <a:ext cx="295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板橋東清掃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事務所</a:t>
            </a:r>
            <a:endParaRPr kumimoji="1" lang="ja-JP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2658" y="2782668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板橋東清掃事務所（清掃車両係）</a:t>
            </a:r>
            <a:endParaRPr kumimoji="1" lang="ja-JP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6883" y="5908342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板橋西清掃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事務所</a:t>
            </a:r>
            <a:endParaRPr kumimoji="1" lang="ja-JP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44692" y="6139175"/>
            <a:ext cx="373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こども動物園高島平分園</a:t>
            </a:r>
            <a:endParaRPr kumimoji="1" lang="ja-JP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6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9_赤塚植物園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189634"/>
            <a:ext cx="4166755" cy="31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60_フレンドセンター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361516"/>
            <a:ext cx="4145973" cy="310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61_文化会館　緑のカーテン写真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/>
          <a:stretch/>
        </p:blipFill>
        <p:spPr>
          <a:xfrm>
            <a:off x="1719045" y="3314700"/>
            <a:ext cx="2950958" cy="337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62_赤塚体育館みどりのカーテン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3470996"/>
            <a:ext cx="4007427" cy="300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3195333" y="2853035"/>
            <a:ext cx="228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赤塚植物園</a:t>
            </a:r>
            <a:endParaRPr kumimoji="1" lang="ja-JP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90452" y="2865888"/>
            <a:ext cx="277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フレンドセンター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53895" y="5962515"/>
            <a:ext cx="18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赤塚体育館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93715" y="6138294"/>
            <a:ext cx="147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文化会館</a:t>
            </a:r>
          </a:p>
        </p:txBody>
      </p:sp>
    </p:spTree>
    <p:extLst>
      <p:ext uri="{BB962C8B-B14F-4D97-AF65-F5344CB8AC3E}">
        <p14:creationId xmlns:p14="http://schemas.microsoft.com/office/powerpoint/2010/main" val="1353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64＿植村加賀記念スポーツセンター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25697" r="26613" b="6909"/>
          <a:stretch/>
        </p:blipFill>
        <p:spPr>
          <a:xfrm>
            <a:off x="935232" y="216478"/>
            <a:ext cx="4413294" cy="30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65_高島平温水プール（ゴーヤ生育写真）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56" y="253464"/>
            <a:ext cx="2294226" cy="306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66_中台ふれあい館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2" y="3222247"/>
            <a:ext cx="4238070" cy="317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67_志村ふれあい館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3147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2647932" y="2391250"/>
            <a:ext cx="278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植村加賀記念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スポーツセンター</a:t>
            </a:r>
            <a:endParaRPr kumimoji="1" lang="ja-JP" alt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56032" y="2391250"/>
            <a:ext cx="278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高島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温水プール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7932" y="5766351"/>
            <a:ext cx="278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中台ふれあい館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08432" y="5783066"/>
            <a:ext cx="278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志村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ふれあい館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8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68_高島平ふれあい館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84438"/>
            <a:ext cx="4173682" cy="313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69_シニア学習プラザ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72" y="35936"/>
            <a:ext cx="4371683" cy="32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70_加賀福祉園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10" y="3314699"/>
            <a:ext cx="2564389" cy="341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71_小茂根福祉園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71" y="3314699"/>
            <a:ext cx="4371684" cy="327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2826435" y="2622203"/>
            <a:ext cx="278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高島平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ふれあい館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91213" y="2437536"/>
            <a:ext cx="285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グリーンカレッジ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ホール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70484" y="6126481"/>
            <a:ext cx="1901515" cy="46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加賀福祉園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81060" y="6126480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小茂根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福祉園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7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72_高島平福祉園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3"/>
          <a:stretch/>
        </p:blipFill>
        <p:spPr>
          <a:xfrm>
            <a:off x="360218" y="267348"/>
            <a:ext cx="2791625" cy="416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73_高島平福祉園（分場）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72" y="282134"/>
            <a:ext cx="4540026" cy="340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74_徳丸福祉園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80" y="3688571"/>
            <a:ext cx="4656658" cy="308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75_三園福祉園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68" y="2757330"/>
            <a:ext cx="2864100" cy="381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989148" y="3971790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高島平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福祉園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65501" y="2757330"/>
            <a:ext cx="21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高島平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福祉園（分場）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91155" y="6110928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徳丸福祉園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1525" y="5964296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三園福祉園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2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76_小豆沢福祉園グリーンカーテン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7" t="32000" r="13822" b="-1895"/>
          <a:stretch/>
        </p:blipFill>
        <p:spPr>
          <a:xfrm>
            <a:off x="355853" y="547144"/>
            <a:ext cx="3646004" cy="3152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78_エコポリスセンター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690" y="846931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79_熱帯環境植物館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95743" y="2990850"/>
            <a:ext cx="4287837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80_リサイクルプラザ2024080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06" y="2876841"/>
            <a:ext cx="2735248" cy="363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812800" y="3001972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小豆沢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福祉園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9546" y="5963928"/>
            <a:ext cx="2735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熱帯環境植物館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34523" y="3658138"/>
            <a:ext cx="29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エコポリスセンター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11799" y="5963927"/>
            <a:ext cx="29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リサイクルプラザ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3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81_赤塚図書館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77537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82_氷川図書館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91" y="319276"/>
            <a:ext cx="3671454" cy="309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83_小茂根図書館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4290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84_西台図書館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81" y="3543300"/>
            <a:ext cx="508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3293225" y="2955885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赤塚図書館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66018" y="2725052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氷川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図書館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0805" y="5811152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小茂根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図書館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20397" y="5811151"/>
            <a:ext cx="21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西台</a:t>
            </a:r>
            <a:r>
              <a:rPr kumimoji="1" lang="ja-JP" alt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図書館</a:t>
            </a:r>
            <a:endParaRPr kumimoji="1" lang="en-US" altLang="ja-JP" sz="24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1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86</Words>
  <Application>Microsoft Office PowerPoint</Application>
  <PresentationFormat>ワイド画面</PresentationFormat>
  <Paragraphs>31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田畑 昌巳</dc:creator>
  <cp:lastModifiedBy>田畑 昌巳</cp:lastModifiedBy>
  <cp:revision>22</cp:revision>
  <dcterms:created xsi:type="dcterms:W3CDTF">2024-10-29T06:41:33Z</dcterms:created>
  <dcterms:modified xsi:type="dcterms:W3CDTF">2024-12-17T06:05:58Z</dcterms:modified>
</cp:coreProperties>
</file>