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74" r:id="rId2"/>
    <p:sldId id="270" r:id="rId3"/>
    <p:sldId id="271" r:id="rId4"/>
  </p:sldIdLst>
  <p:sldSz cx="12192000" cy="6858000"/>
  <p:notesSz cx="987425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栗山 啓" initials="栗山" lastIdx="9" clrIdx="0">
    <p:extLst>
      <p:ext uri="{19B8F6BF-5375-455C-9EA6-DF929625EA0E}">
        <p15:presenceInfo xmlns:p15="http://schemas.microsoft.com/office/powerpoint/2012/main" userId="S-1-5-21-861567501-507921405-1801674531-578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3123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0A2A-942A-45F6-BA26-7C34F91B255F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3123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B6A99-80E1-4369-856C-CF2EB90BD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548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3123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09F3B-D4E0-4CFE-B423-5382899E2A04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857250"/>
            <a:ext cx="4113213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425" y="3300412"/>
            <a:ext cx="78994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3123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F7102-4B03-426E-8E96-C7793FE51A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73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06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98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46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025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26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14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38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33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74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32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88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95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545111" y="167358"/>
            <a:ext cx="11101778" cy="6523285"/>
            <a:chOff x="380884" y="182315"/>
            <a:chExt cx="11101778" cy="652328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884" y="182315"/>
              <a:ext cx="11101778" cy="6523285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792052" y="430584"/>
              <a:ext cx="94015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 smtClean="0"/>
                <a:t>地図</a:t>
              </a:r>
              <a:r>
                <a:rPr kumimoji="1" lang="en-US" altLang="ja-JP" b="1" dirty="0" smtClean="0"/>
                <a:t>1</a:t>
              </a:r>
              <a:endParaRPr kumimoji="1" lang="ja-JP" altLang="en-US" b="1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262131" y="4301544"/>
              <a:ext cx="208157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kumimoji="1" lang="en-US" altLang="ja-JP" dirty="0" smtClean="0"/>
            </a:p>
            <a:p>
              <a:pPr algn="ctr"/>
              <a:r>
                <a:rPr lang="ja-JP" altLang="en-US" b="1" dirty="0" smtClean="0"/>
                <a:t>坂を表しています</a:t>
              </a:r>
              <a:endParaRPr kumimoji="1" lang="ja-JP" altLang="en-US" b="1" dirty="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1912609" y="4456090"/>
              <a:ext cx="772733" cy="128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" name="テキスト ボックス 1"/>
            <p:cNvSpPr txBox="1"/>
            <p:nvPr/>
          </p:nvSpPr>
          <p:spPr>
            <a:xfrm>
              <a:off x="1481071" y="5732060"/>
              <a:ext cx="2408542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 smtClean="0"/>
                <a:t>主な坂道の分布（前記）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585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563401" y="176502"/>
            <a:ext cx="11065199" cy="6504996"/>
            <a:chOff x="526910" y="146022"/>
            <a:chExt cx="11065199" cy="650499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10" y="146022"/>
              <a:ext cx="11065199" cy="6504996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1041341" y="481852"/>
              <a:ext cx="84616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 smtClean="0"/>
                <a:t>地図</a:t>
              </a:r>
              <a:r>
                <a:rPr kumimoji="1" lang="en-US" altLang="ja-JP" b="1" dirty="0" smtClean="0"/>
                <a:t>2</a:t>
              </a:r>
              <a:endParaRPr kumimoji="1" lang="ja-JP" altLang="en-US" b="1" dirty="0"/>
            </a:p>
          </p:txBody>
        </p:sp>
        <p:sp>
          <p:nvSpPr>
            <p:cNvPr id="4" name="角丸四角形吹き出し 3"/>
            <p:cNvSpPr/>
            <p:nvPr/>
          </p:nvSpPr>
          <p:spPr>
            <a:xfrm>
              <a:off x="3145665" y="3927413"/>
              <a:ext cx="1712890" cy="824892"/>
            </a:xfrm>
            <a:prstGeom prst="wedgeRoundRectCallout">
              <a:avLst>
                <a:gd name="adj1" fmla="val -60608"/>
                <a:gd name="adj2" fmla="val -26188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b="1" dirty="0" smtClean="0"/>
                <a:t>　　わき水</a:t>
              </a:r>
              <a:endParaRPr kumimoji="1" lang="en-US" altLang="ja-JP" b="1" dirty="0" smtClean="0"/>
            </a:p>
            <a:p>
              <a:r>
                <a:rPr kumimoji="1" lang="ja-JP" altLang="en-US" b="1" dirty="0" smtClean="0"/>
                <a:t>（ゆう水）地点</a:t>
              </a:r>
              <a:endParaRPr kumimoji="1" lang="ja-JP" altLang="en-US" b="1" dirty="0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3319960" y="4121778"/>
              <a:ext cx="180304" cy="154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7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27" y="203937"/>
            <a:ext cx="10278747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16</Words>
  <Application>Microsoft Office PowerPoint</Application>
  <PresentationFormat>ワイド画面</PresentationFormat>
  <Paragraphs>7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村松 しづ子</dc:creator>
  <cp:lastModifiedBy>萩原 瑞恵</cp:lastModifiedBy>
  <cp:revision>229</cp:revision>
  <cp:lastPrinted>2018-12-30T09:55:20Z</cp:lastPrinted>
  <dcterms:created xsi:type="dcterms:W3CDTF">2018-08-06T04:07:33Z</dcterms:created>
  <dcterms:modified xsi:type="dcterms:W3CDTF">2020-06-26T08:18:04Z</dcterms:modified>
</cp:coreProperties>
</file>