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62" r:id="rId4"/>
    <p:sldId id="260" r:id="rId5"/>
    <p:sldId id="263" r:id="rId6"/>
    <p:sldId id="261" r:id="rId7"/>
    <p:sldId id="264" r:id="rId8"/>
    <p:sldId id="258" r:id="rId9"/>
    <p:sldId id="265" r:id="rId10"/>
    <p:sldId id="270" r:id="rId11"/>
  </p:sldIdLst>
  <p:sldSz cx="9906000" cy="6858000" type="A4"/>
  <p:notesSz cx="9869488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71" autoAdjust="0"/>
  </p:normalViewPr>
  <p:slideViewPr>
    <p:cSldViewPr snapToGrid="0" showGuides="1">
      <p:cViewPr varScale="1">
        <p:scale>
          <a:sx n="65" d="100"/>
          <a:sy n="65" d="100"/>
        </p:scale>
        <p:origin x="1092" y="60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717254"/>
          </a:xfrm>
          <a:prstGeom prst="rect">
            <a:avLst/>
          </a:prstGeom>
        </p:spPr>
        <p:txBody>
          <a:bodyPr vert="horz" lIns="133063" tIns="66532" rIns="133063" bIns="66532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9" cy="717254"/>
          </a:xfrm>
          <a:prstGeom prst="rect">
            <a:avLst/>
          </a:prstGeom>
        </p:spPr>
        <p:txBody>
          <a:bodyPr vert="horz" lIns="133063" tIns="66532" rIns="133063" bIns="66532" rtlCol="0"/>
          <a:lstStyle>
            <a:lvl1pPr algn="r">
              <a:defRPr sz="1700"/>
            </a:lvl1pPr>
          </a:lstStyle>
          <a:p>
            <a:fld id="{84BA1619-5D8D-46E1-8AE9-7E579F099307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785938"/>
            <a:ext cx="6967538" cy="4824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63" tIns="66532" rIns="133063" bIns="665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50" y="6879680"/>
            <a:ext cx="7895590" cy="5628829"/>
          </a:xfrm>
          <a:prstGeom prst="rect">
            <a:avLst/>
          </a:prstGeom>
        </p:spPr>
        <p:txBody>
          <a:bodyPr vert="horz" lIns="133063" tIns="66532" rIns="133063" bIns="6653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3578186"/>
            <a:ext cx="4276779" cy="717253"/>
          </a:xfrm>
          <a:prstGeom prst="rect">
            <a:avLst/>
          </a:prstGeom>
        </p:spPr>
        <p:txBody>
          <a:bodyPr vert="horz" lIns="133063" tIns="66532" rIns="133063" bIns="66532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6" y="13578186"/>
            <a:ext cx="4276779" cy="717253"/>
          </a:xfrm>
          <a:prstGeom prst="rect">
            <a:avLst/>
          </a:prstGeom>
        </p:spPr>
        <p:txBody>
          <a:bodyPr vert="horz" lIns="133063" tIns="66532" rIns="133063" bIns="66532" rtlCol="0" anchor="b"/>
          <a:lstStyle>
            <a:lvl1pPr algn="r">
              <a:defRPr sz="1700"/>
            </a:lvl1pPr>
          </a:lstStyle>
          <a:p>
            <a:fld id="{4111BC28-48AF-4258-B79F-582FE18DBC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37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BC28-48AF-4258-B79F-582FE18DBC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86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BC28-48AF-4258-B79F-582FE18DBC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62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906733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869" y="5054602"/>
            <a:ext cx="729382" cy="279400"/>
          </a:xfrm>
        </p:spPr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095" y="5054602"/>
            <a:ext cx="4403598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427" y="5054602"/>
            <a:ext cx="447940" cy="279400"/>
          </a:xfrm>
        </p:spPr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144" y="3471329"/>
            <a:ext cx="5539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2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58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5" y="4140199"/>
            <a:ext cx="71569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39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20800" y="905362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9629" y="2827870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5005" y="4140199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5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519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51232" y="89689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280" y="260772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5005" y="342900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6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9" y="3429000"/>
            <a:ext cx="71569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72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569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58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5971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42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8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5005" y="3599392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5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93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59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3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6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73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85005" y="2912533"/>
            <a:ext cx="25280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26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4992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43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915173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2490136"/>
            <a:ext cx="7365297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393" y="5960533"/>
            <a:ext cx="124397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28A93D-CF80-4993-B2DC-F759D13113B1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938" y="5960533"/>
            <a:ext cx="55300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1765" y="5960533"/>
            <a:ext cx="42846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201BF5-28E6-4570-8CB2-04E621B557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4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のクイズに</a:t>
            </a:r>
            <a: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kumimoji="1"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ちょうせんだ！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kumimoji="1" lang="en-US" altLang="ja-JP" b="1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きみはいくつ</a:t>
            </a:r>
            <a:endParaRPr kumimoji="1"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せいかいできるかな？</a:t>
            </a:r>
            <a:endParaRPr kumimoji="1" lang="ja-JP" altLang="en-US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906">
            <a:off x="483953" y="755432"/>
            <a:ext cx="2347608" cy="23476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839">
            <a:off x="601643" y="3999802"/>
            <a:ext cx="2394448" cy="249421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03" y="4195591"/>
            <a:ext cx="1858143" cy="18426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381">
            <a:off x="7187379" y="650765"/>
            <a:ext cx="2413818" cy="241381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833367" y="6235424"/>
            <a:ext cx="1779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製作：板橋区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1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445032" y="1423672"/>
            <a:ext cx="7015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んな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まわり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 き で できたものが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ほかにも たくさん あるよ！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94934" y="4904165"/>
            <a:ext cx="4692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きょう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しつや おうちで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き で できたものを</a:t>
            </a:r>
            <a:endParaRPr lang="en-US" altLang="ja-JP" sz="28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たくさん みつけてみよう！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591">
            <a:off x="3006613" y="192007"/>
            <a:ext cx="935812" cy="110361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229">
            <a:off x="7837617" y="5027698"/>
            <a:ext cx="1734402" cy="155089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498">
            <a:off x="288678" y="4717091"/>
            <a:ext cx="1635556" cy="20317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241">
            <a:off x="1780238" y="3690414"/>
            <a:ext cx="583084" cy="12047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9562">
            <a:off x="5848061" y="291634"/>
            <a:ext cx="884676" cy="84102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270">
            <a:off x="8289912" y="319756"/>
            <a:ext cx="1181751" cy="120657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313">
            <a:off x="187842" y="237159"/>
            <a:ext cx="1350580" cy="149419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9" y="2220659"/>
            <a:ext cx="2040779" cy="219438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3">
            <a:off x="768593" y="2276919"/>
            <a:ext cx="1352879" cy="103989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90" y="2239753"/>
            <a:ext cx="3774019" cy="26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だい １ もん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 が たくさん はえている ばしょを　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なんと よぶでしょう？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</a:t>
            </a:r>
            <a:r>
              <a:rPr kumimoji="1"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おか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②もり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③のはら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08" y="2751686"/>
            <a:ext cx="1597742" cy="15977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2" y="4721825"/>
            <a:ext cx="2472813" cy="139095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64" y="3550557"/>
            <a:ext cx="2126226" cy="21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err="1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せい</a:t>
            </a:r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かい</a:t>
            </a:r>
            <a:r>
              <a:rPr lang="ja-JP" altLang="en-US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</a:t>
            </a:r>
            <a:r>
              <a:rPr lang="en-US" altLang="ja-JP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</a:t>
            </a:r>
            <a:r>
              <a:rPr lang="ja-JP" altLang="en-US" sz="4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②もり</a:t>
            </a:r>
            <a:endParaRPr lang="en-US" altLang="ja-JP" sz="4000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もりには き が たくさん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はえて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いて おおくの どうぶつ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たち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 くらしているよ！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13" y="3067664"/>
            <a:ext cx="3005120" cy="30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だい ２ もん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もりの 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 を すこしだけ きると　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どんな よいことが あるでしょう？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①ほかの き が びょうきに なって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かれてしまう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ほかの き が おひさまの ひかりを あびて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そだちやすくなる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52" y="4049627"/>
            <a:ext cx="2070180" cy="21564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07" y="2719270"/>
            <a:ext cx="1488493" cy="2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せい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かいは</a:t>
            </a:r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②</a:t>
            </a: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ほかの き が おひさま</a:t>
            </a:r>
            <a:r>
              <a:rPr lang="ja-JP" altLang="en-US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</a:t>
            </a:r>
            <a:r>
              <a:rPr lang="en-US" altLang="ja-JP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ひかりを</a:t>
            </a:r>
            <a:endParaRPr lang="en-US" altLang="ja-JP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 </a:t>
            </a:r>
            <a:r>
              <a:rPr lang="ja-JP" altLang="en-US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あびて そだちやすく</a:t>
            </a: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なる</a:t>
            </a:r>
            <a:endParaRPr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もりの 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 たちを そだてるため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 を すこしだけ きることは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たいせつ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 こと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なんだ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ね！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5" y="3465513"/>
            <a:ext cx="2635044" cy="27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だい ３ もん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 を きったあとの まるたの もようは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どんな もようでしょう？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①まる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さん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③しかく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824" b="47906"/>
          <a:stretch/>
        </p:blipFill>
        <p:spPr>
          <a:xfrm>
            <a:off x="4214649" y="2718084"/>
            <a:ext cx="5087007" cy="3572580"/>
          </a:xfrm>
          <a:prstGeom prst="rect">
            <a:avLst/>
          </a:prstGeom>
        </p:spPr>
      </p:pic>
      <p:sp>
        <p:nvSpPr>
          <p:cNvPr id="3" name="楕円 2"/>
          <p:cNvSpPr/>
          <p:nvPr/>
        </p:nvSpPr>
        <p:spPr>
          <a:xfrm>
            <a:off x="4500322" y="4881580"/>
            <a:ext cx="515738" cy="5360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79302" y="4860558"/>
            <a:ext cx="51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？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雲形吹き出し 6"/>
          <p:cNvSpPr/>
          <p:nvPr/>
        </p:nvSpPr>
        <p:spPr>
          <a:xfrm>
            <a:off x="2542043" y="3554138"/>
            <a:ext cx="2807724" cy="1154329"/>
          </a:xfrm>
          <a:prstGeom prst="cloudCallout">
            <a:avLst>
              <a:gd name="adj1" fmla="val 16888"/>
              <a:gd name="adj2" fmla="val 731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3060609" y="3832412"/>
            <a:ext cx="502188" cy="4963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373567" y="3768391"/>
            <a:ext cx="394388" cy="393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/>
        </p:nvSpPr>
        <p:spPr>
          <a:xfrm>
            <a:off x="3665356" y="3979088"/>
            <a:ext cx="564902" cy="51948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3117157" y="3881813"/>
            <a:ext cx="397988" cy="3939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/>
          <p:cNvSpPr/>
          <p:nvPr/>
        </p:nvSpPr>
        <p:spPr>
          <a:xfrm>
            <a:off x="3173865" y="3953248"/>
            <a:ext cx="282451" cy="265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>
            <a:off x="3756923" y="4091975"/>
            <a:ext cx="375312" cy="37060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>
          <a:xfrm>
            <a:off x="3826197" y="4178986"/>
            <a:ext cx="248435" cy="24956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29351" y="3810397"/>
            <a:ext cx="281912" cy="2856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476794" y="3854279"/>
            <a:ext cx="190088" cy="201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せい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かいは</a:t>
            </a:r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①まる</a:t>
            </a:r>
            <a:endParaRPr kumimoji="1" lang="en-US" altLang="ja-JP" sz="4000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まるたの まるい もようは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ねんりん といって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 が としをとるたびに ふえて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いくんだ</a:t>
            </a: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よ！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732" b="47243"/>
          <a:stretch/>
        </p:blipFill>
        <p:spPr>
          <a:xfrm>
            <a:off x="5225599" y="1435509"/>
            <a:ext cx="4075717" cy="4857136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5225599" y="3864077"/>
            <a:ext cx="1499666" cy="14748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8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だい ４ もん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つぎの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うち き から つくられる ものは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どれでしょう？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</a:t>
            </a:r>
            <a:r>
              <a:rPr kumimoji="1"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ふきん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②フライパン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おはし</a:t>
            </a: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18" y="3317201"/>
            <a:ext cx="1923886" cy="159654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46" y="4016627"/>
            <a:ext cx="2052802" cy="20528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84" y="3499389"/>
            <a:ext cx="1242513" cy="123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せい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かい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</a:t>
            </a:r>
            <a:r>
              <a: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</a:p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</a:t>
            </a:r>
            <a:r>
              <a:rPr lang="ja-JP" altLang="en-US" sz="4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③おはし</a:t>
            </a:r>
            <a:endParaRPr lang="en-US" altLang="ja-JP" sz="4000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おはし は もともと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 で つくられて いたんだ！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 の おはしで ごはんを たべてみよう！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24" y="3175818"/>
            <a:ext cx="2187583" cy="21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415</TotalTime>
  <Words>291</Words>
  <Application>Microsoft Office PowerPoint</Application>
  <PresentationFormat>A4 210 x 297 mm</PresentationFormat>
  <Paragraphs>72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Ｐゴシック</vt:lpstr>
      <vt:lpstr>ＭＳ Ｐ明朝</vt:lpstr>
      <vt:lpstr>UD デジタル 教科書体 N-B</vt:lpstr>
      <vt:lpstr>游ゴシック</vt:lpstr>
      <vt:lpstr>Arial</vt:lpstr>
      <vt:lpstr>Garamond</vt:lpstr>
      <vt:lpstr>オーガニック</vt:lpstr>
      <vt:lpstr>き のクイズに ちょうせんだ！</vt:lpstr>
      <vt:lpstr>だい １ もん</vt:lpstr>
      <vt:lpstr>こたえ</vt:lpstr>
      <vt:lpstr>だい ２ もん</vt:lpstr>
      <vt:lpstr>こたえ</vt:lpstr>
      <vt:lpstr>だい ３ もん</vt:lpstr>
      <vt:lpstr>こたえ</vt:lpstr>
      <vt:lpstr>だい ４ もん</vt:lpstr>
      <vt:lpstr>こたえ</vt:lpstr>
      <vt:lpstr>PowerPoint プレゼンテーション</vt:lpstr>
    </vt:vector>
  </TitlesOfParts>
  <Company>板橋区IT推進室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「き」のクイズに ちょうせんだ！</dc:title>
  <dc:creator>梨本 達郎</dc:creator>
  <cp:lastModifiedBy>梨本 達郎</cp:lastModifiedBy>
  <cp:revision>35</cp:revision>
  <cp:lastPrinted>2023-11-17T07:34:29Z</cp:lastPrinted>
  <dcterms:created xsi:type="dcterms:W3CDTF">2023-07-21T01:29:47Z</dcterms:created>
  <dcterms:modified xsi:type="dcterms:W3CDTF">2024-01-18T04:56:13Z</dcterms:modified>
</cp:coreProperties>
</file>