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trictFirstAndLastChars="0" saveSubsetFonts="1">
  <p:sldMasterIdLst>
    <p:sldMasterId id="2147483686" r:id="rId1"/>
    <p:sldMasterId id="2147483698" r:id="rId2"/>
    <p:sldMasterId id="2147483706" r:id="rId3"/>
  </p:sldMasterIdLst>
  <p:notesMasterIdLst>
    <p:notesMasterId r:id="rId7"/>
  </p:notesMasterIdLst>
  <p:sldIdLst>
    <p:sldId id="261" r:id="rId4"/>
    <p:sldId id="260" r:id="rId5"/>
    <p:sldId id="262" r:id="rId6"/>
  </p:sldIdLst>
  <p:sldSz cx="9144000" cy="6858000" type="screen4x3"/>
  <p:notesSz cx="6807200" cy="9939338"/>
  <p:defaultTextStyle>
    <a:defPPr>
      <a:defRPr lang="en-GB"/>
    </a:defPPr>
    <a:lvl1pPr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b="1" kern="1200">
        <a:solidFill>
          <a:schemeClr val="bg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742950" indent="-28575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b="1" kern="1200">
        <a:solidFill>
          <a:schemeClr val="bg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1143000" indent="-2286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b="1" kern="1200">
        <a:solidFill>
          <a:schemeClr val="bg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600200" indent="-2286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b="1" kern="1200">
        <a:solidFill>
          <a:schemeClr val="bg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2057400" indent="-228600" algn="l" defTabSz="457200" rtl="0" eaLnBrk="0" fontAlgn="base" hangingPunct="0">
      <a:spcBef>
        <a:spcPct val="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b="1" kern="1200">
        <a:solidFill>
          <a:schemeClr val="bg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b="1" kern="1200">
        <a:solidFill>
          <a:schemeClr val="bg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b="1" kern="1200">
        <a:solidFill>
          <a:schemeClr val="bg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b="1" kern="1200">
        <a:solidFill>
          <a:schemeClr val="bg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b="1" kern="1200">
        <a:solidFill>
          <a:schemeClr val="bg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900" userDrawn="1">
          <p15:clr>
            <a:srgbClr val="A4A3A4"/>
          </p15:clr>
        </p15:guide>
        <p15:guide id="2" pos="2183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0"/>
      </p:ext>
    </p:extLst>
  </p:showPr>
  <p:clrMru>
    <a:srgbClr val="FFE699"/>
    <a:srgbClr val="FFF2CC"/>
    <a:srgbClr val="C5E0B4"/>
    <a:srgbClr val="000000"/>
    <a:srgbClr val="FFFFFF"/>
    <a:srgbClr val="E2F0D9"/>
    <a:srgbClr val="A9D18E"/>
    <a:srgbClr val="00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6" d="100"/>
          <a:sy n="66" d="100"/>
        </p:scale>
        <p:origin x="1280" y="36"/>
      </p:cViewPr>
      <p:guideLst>
        <p:guide orient="horz" pos="2160"/>
        <p:guide pos="2880"/>
      </p:guideLst>
    </p:cSldViewPr>
  </p:slideViewPr>
  <p:outlineViewPr>
    <p:cViewPr varScale="1">
      <p:scale>
        <a:sx n="170" d="200"/>
        <a:sy n="170" d="200"/>
      </p:scale>
      <p:origin x="-780" y="-84"/>
    </p:cViewPr>
  </p:outlineViewPr>
  <p:notesTextViewPr>
    <p:cViewPr>
      <p:scale>
        <a:sx n="1" d="1"/>
        <a:sy n="1" d="1"/>
      </p:scale>
      <p:origin x="0" y="0"/>
    </p:cViewPr>
  </p:notesTextViewPr>
  <p:notesViewPr>
    <p:cSldViewPr>
      <p:cViewPr varScale="1">
        <p:scale>
          <a:sx n="59" d="100"/>
          <a:sy n="59" d="100"/>
        </p:scale>
        <p:origin x="-1752" y="-72"/>
      </p:cViewPr>
      <p:guideLst>
        <p:guide orient="horz" pos="2900"/>
        <p:guide pos="2183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Master" Target="slideMasters/slideMaster3.xml"/><Relationship Id="rId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3.xml"/><Relationship Id="rId11" Type="http://schemas.openxmlformats.org/officeDocument/2006/relationships/tableStyles" Target="tableStyles.xml"/><Relationship Id="rId5" Type="http://schemas.openxmlformats.org/officeDocument/2006/relationships/slide" Target="slides/slide2.xml"/><Relationship Id="rId10" Type="http://schemas.openxmlformats.org/officeDocument/2006/relationships/theme" Target="theme/theme1.xml"/><Relationship Id="rId4" Type="http://schemas.openxmlformats.org/officeDocument/2006/relationships/slide" Target="slides/slide1.xml"/><Relationship Id="rId9" Type="http://schemas.openxmlformats.org/officeDocument/2006/relationships/viewProps" Target="view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3" name="AutoShape 1"/>
          <p:cNvSpPr>
            <a:spLocks noChangeArrowheads="1"/>
          </p:cNvSpPr>
          <p:nvPr/>
        </p:nvSpPr>
        <p:spPr bwMode="auto">
          <a:xfrm>
            <a:off x="1" y="1"/>
            <a:ext cx="6807200" cy="9939338"/>
          </a:xfrm>
          <a:prstGeom prst="roundRect">
            <a:avLst>
              <a:gd name="adj" fmla="val 23"/>
            </a:avLst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lIns="92208" tIns="46104" rIns="92208" bIns="46104" anchor="ctr"/>
          <a:lstStyle/>
          <a:p>
            <a:endParaRPr lang="ja-JP" altLang="en-US"/>
          </a:p>
        </p:txBody>
      </p:sp>
      <p:sp>
        <p:nvSpPr>
          <p:cNvPr id="3074" name="Text Box 2"/>
          <p:cNvSpPr txBox="1">
            <a:spLocks noChangeArrowheads="1"/>
          </p:cNvSpPr>
          <p:nvPr/>
        </p:nvSpPr>
        <p:spPr bwMode="auto">
          <a:xfrm>
            <a:off x="1" y="1"/>
            <a:ext cx="2950375" cy="49712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lIns="92208" tIns="46104" rIns="92208" bIns="46104" anchor="ctr"/>
          <a:lstStyle/>
          <a:p>
            <a:endParaRPr lang="ja-JP" altLang="en-US"/>
          </a:p>
        </p:txBody>
      </p:sp>
      <p:sp>
        <p:nvSpPr>
          <p:cNvPr id="3075" name="Text Box 3"/>
          <p:cNvSpPr txBox="1">
            <a:spLocks noChangeArrowheads="1"/>
          </p:cNvSpPr>
          <p:nvPr/>
        </p:nvSpPr>
        <p:spPr bwMode="auto">
          <a:xfrm>
            <a:off x="3856825" y="1"/>
            <a:ext cx="2948770" cy="49712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lIns="92208" tIns="46104" rIns="92208" bIns="46104" anchor="ctr"/>
          <a:lstStyle/>
          <a:p>
            <a:endParaRPr lang="ja-JP" altLang="en-US"/>
          </a:p>
        </p:txBody>
      </p:sp>
      <p:sp>
        <p:nvSpPr>
          <p:cNvPr id="3076" name="Rectangle 4"/>
          <p:cNvSpPr>
            <a:spLocks noGrp="1" noRot="1" noChangeAspect="1" noChangeArrowheads="1"/>
          </p:cNvSpPr>
          <p:nvPr>
            <p:ph type="sldImg"/>
          </p:nvPr>
        </p:nvSpPr>
        <p:spPr bwMode="auto">
          <a:xfrm>
            <a:off x="919163" y="744538"/>
            <a:ext cx="4968875" cy="37258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sp>
      <p:sp>
        <p:nvSpPr>
          <p:cNvPr id="3077" name="Rectangle 5"/>
          <p:cNvSpPr>
            <a:spLocks noGrp="1" noChangeArrowheads="1"/>
          </p:cNvSpPr>
          <p:nvPr>
            <p:ph type="body"/>
          </p:nvPr>
        </p:nvSpPr>
        <p:spPr bwMode="auto">
          <a:xfrm>
            <a:off x="680239" y="4720308"/>
            <a:ext cx="5445118" cy="447094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endParaRPr lang="ja-JP" altLang="ja-JP" smtClean="0"/>
          </a:p>
        </p:txBody>
      </p:sp>
      <p:sp>
        <p:nvSpPr>
          <p:cNvPr id="3078" name="Text Box 6"/>
          <p:cNvSpPr txBox="1">
            <a:spLocks noChangeArrowheads="1"/>
          </p:cNvSpPr>
          <p:nvPr/>
        </p:nvSpPr>
        <p:spPr bwMode="auto">
          <a:xfrm>
            <a:off x="1" y="9439015"/>
            <a:ext cx="2950375" cy="49712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lIns="92208" tIns="46104" rIns="92208" bIns="46104" anchor="ctr"/>
          <a:lstStyle/>
          <a:p>
            <a:endParaRPr lang="ja-JP" altLang="en-US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/>
          </p:nvPr>
        </p:nvSpPr>
        <p:spPr bwMode="auto">
          <a:xfrm>
            <a:off x="3856825" y="9439015"/>
            <a:ext cx="2947167" cy="4955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08" tIns="46104" rIns="92208" bIns="46104" numCol="1" anchor="b" anchorCtr="0" compatLnSpc="1">
            <a:prstTxWarp prst="textNoShape">
              <a:avLst/>
            </a:prstTxWarp>
          </a:bodyPr>
          <a:lstStyle>
            <a:lvl1pPr marL="217714" indent="-217714" algn="r" eaLnBrk="1" hangingPunct="1">
              <a:buSzPct val="45000"/>
              <a:buFont typeface="Wingdings" panose="05000000000000000000" pitchFamily="2" charset="2"/>
              <a:buNone/>
              <a:tabLst>
                <a:tab pos="461040" algn="l"/>
                <a:tab pos="922081" algn="l"/>
                <a:tab pos="1383121" algn="l"/>
                <a:tab pos="1844162" algn="l"/>
                <a:tab pos="2305202" algn="l"/>
                <a:tab pos="2766243" algn="l"/>
              </a:tabLst>
              <a:defRPr sz="1200">
                <a:solidFill>
                  <a:srgbClr val="000000"/>
                </a:solidFill>
                <a:latin typeface="Times New Roman" panose="02020603050405020304" pitchFamily="18" charset="0"/>
                <a:cs typeface="DejaVu Sans" charset="0"/>
              </a:defRPr>
            </a:lvl1pPr>
          </a:lstStyle>
          <a:p>
            <a:fld id="{DF25BC83-BF5D-4C76-B3AD-9F4CA479BE95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1pPr>
    <a:lvl2pPr marL="742950" indent="-28575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2pPr>
    <a:lvl3pPr marL="11430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3pPr>
    <a:lvl4pPr marL="16002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4pPr>
    <a:lvl5pPr marL="2057400" indent="-228600" algn="l" defTabSz="457200" rtl="0" eaLnBrk="0" fontAlgn="base" hangingPunct="0">
      <a:spcBef>
        <a:spcPct val="30000"/>
      </a:spcBef>
      <a:spcAft>
        <a:spcPct val="0"/>
      </a:spcAft>
      <a:buClr>
        <a:srgbClr val="000000"/>
      </a:buClr>
      <a:buSzPct val="100000"/>
      <a:buFont typeface="Times New Roman" panose="02020603050405020304" pitchFamily="18" charset="0"/>
      <a:defRPr sz="1200" kern="1200">
        <a:solidFill>
          <a:srgbClr val="000000"/>
        </a:solidFill>
        <a:latin typeface="Times New Roman" panose="02020603050405020304" pitchFamily="18" charset="0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628650" y="6356353"/>
            <a:ext cx="2057400" cy="365125"/>
          </a:xfrm>
          <a:prstGeom prst="rect">
            <a:avLst/>
          </a:prstGeom>
        </p:spPr>
        <p:txBody>
          <a:bodyPr/>
          <a:lstStyle/>
          <a:p>
            <a:fld id="{150CAE01-E9FF-4961-8F72-923F55E18C43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3028950" y="6356353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6457950" y="6356353"/>
            <a:ext cx="2057400" cy="365125"/>
          </a:xfrm>
          <a:prstGeom prst="rect">
            <a:avLst/>
          </a:prstGeom>
        </p:spPr>
        <p:txBody>
          <a:bodyPr/>
          <a:lstStyle/>
          <a:p>
            <a:fld id="{FD4B17E3-701D-46F2-9DD7-46F0B7F5F320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73981227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FEE9B9E9-3968-462F-83AA-6372CF57393E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4CBF3076-9810-4344-B8E8-1A053944C7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348645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457200"/>
            <a:ext cx="2949575" cy="1600200"/>
          </a:xfrm>
          <a:prstGeom prst="rect">
            <a:avLst/>
          </a:prstGeom>
        </p:spPr>
        <p:txBody>
          <a:bodyPr anchor="b"/>
          <a:lstStyle>
            <a:lvl1pPr>
              <a:defRPr sz="32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3887788" y="987425"/>
            <a:ext cx="4629150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30238" y="2057400"/>
            <a:ext cx="2949575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FEE9B9E9-3968-462F-83AA-6372CF57393E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4CBF3076-9810-4344-B8E8-1A053944C7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9632182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FEE9B9E9-3968-462F-83AA-6372CF57393E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4CBF3076-9810-4344-B8E8-1A053944C7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5257887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762625" cy="58118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FEE9B9E9-3968-462F-83AA-6372CF57393E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4CBF3076-9810-4344-B8E8-1A053944C7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58933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951A6B3F-7CD5-4B46-8447-7B2325171EA1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3A6B104-ADD8-4E36-BBE7-C4E778DE4259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14931722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  <a:prstGeom prst="rect">
            <a:avLst/>
          </a:prstGeom>
        </p:spPr>
        <p:txBody>
          <a:bodyPr anchor="b"/>
          <a:lstStyle>
            <a:lvl1pPr algn="ctr"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FEE9B9E9-3968-462F-83AA-6372CF57393E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4CBF3076-9810-4344-B8E8-1A053944C7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5256469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FEE9B9E9-3968-462F-83AA-6372CF57393E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4CBF3076-9810-4344-B8E8-1A053944C7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624898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  <a:prstGeom prst="rect">
            <a:avLst/>
          </a:prstGeom>
        </p:spPr>
        <p:txBody>
          <a:bodyPr anchor="b"/>
          <a:lstStyle>
            <a:lvl1pPr>
              <a:defRPr sz="600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FEE9B9E9-3968-462F-83AA-6372CF57393E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4CBF3076-9810-4344-B8E8-1A053944C7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3156318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648200" y="1825625"/>
            <a:ext cx="3867150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FEE9B9E9-3968-462F-83AA-6372CF57393E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4CBF3076-9810-4344-B8E8-1A053944C7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60236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30238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30238" y="1681163"/>
            <a:ext cx="38687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30238" y="2505075"/>
            <a:ext cx="38687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788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788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FEE9B9E9-3968-462F-83AA-6372CF57393E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4CBF3076-9810-4344-B8E8-1A053944C7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2819640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28650" y="365125"/>
            <a:ext cx="7886700" cy="1325563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FEE9B9E9-3968-462F-83AA-6372CF57393E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4CBF3076-9810-4344-B8E8-1A053944C7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81081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6286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FEE9B9E9-3968-462F-83AA-6372CF57393E}" type="datetimeFigureOut">
              <a:rPr kumimoji="1" lang="ja-JP" altLang="en-US" smtClean="0"/>
              <a:t>2023/12/19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3028950" y="6356350"/>
            <a:ext cx="30861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6457950" y="6356350"/>
            <a:ext cx="2057400" cy="365125"/>
          </a:xfrm>
          <a:prstGeom prst="rect">
            <a:avLst/>
          </a:prstGeom>
        </p:spPr>
        <p:txBody>
          <a:bodyPr/>
          <a:lstStyle/>
          <a:p>
            <a:fld id="{4CBF3076-9810-4344-B8E8-1A053944C7A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455615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emf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theme" Target="../theme/theme2.xml"/><Relationship Id="rId1" Type="http://schemas.openxmlformats.org/officeDocument/2006/relationships/slideLayout" Target="../slideLayouts/slideLayout2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.xml"/><Relationship Id="rId3" Type="http://schemas.openxmlformats.org/officeDocument/2006/relationships/slideLayout" Target="../slideLayouts/slideLayout5.xml"/><Relationship Id="rId7" Type="http://schemas.openxmlformats.org/officeDocument/2006/relationships/slideLayout" Target="../slideLayouts/slideLayout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11" Type="http://schemas.openxmlformats.org/officeDocument/2006/relationships/slideLayout" Target="../slideLayouts/slideLayout13.xml"/><Relationship Id="rId5" Type="http://schemas.openxmlformats.org/officeDocument/2006/relationships/slideLayout" Target="../slideLayouts/slideLayout7.xml"/><Relationship Id="rId10" Type="http://schemas.openxmlformats.org/officeDocument/2006/relationships/slideLayout" Target="../slideLayouts/slideLayout12.xml"/><Relationship Id="rId4" Type="http://schemas.openxmlformats.org/officeDocument/2006/relationships/slideLayout" Target="../slideLayouts/slideLayout6.xml"/><Relationship Id="rId9" Type="http://schemas.openxmlformats.org/officeDocument/2006/relationships/slideLayout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6610" y="0"/>
            <a:ext cx="917722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101261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3" r:id="rId1"/>
  </p:sldLayoutIdLst>
  <p:timing>
    <p:tnLst>
      <p:par>
        <p:cTn id="1" dur="indefinite" restart="never" nodeType="tmRoot"/>
      </p:par>
    </p:tnLst>
  </p:timing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6876256" y="6356350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A6B104-ADD8-4E36-BBE7-C4E778DE4259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2" name="図 1"/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9144000" cy="66150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781122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5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85920636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7" r:id="rId1"/>
    <p:sldLayoutId id="2147483708" r:id="rId2"/>
    <p:sldLayoutId id="2147483709" r:id="rId3"/>
    <p:sldLayoutId id="2147483710" r:id="rId4"/>
    <p:sldLayoutId id="2147483711" r:id="rId5"/>
    <p:sldLayoutId id="2147483712" r:id="rId6"/>
    <p:sldLayoutId id="2147483713" r:id="rId7"/>
    <p:sldLayoutId id="2147483714" r:id="rId8"/>
    <p:sldLayoutId id="2147483715" r:id="rId9"/>
    <p:sldLayoutId id="2147483716" r:id="rId10"/>
    <p:sldLayoutId id="2147483717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9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 txBox="1">
            <a:spLocks noChangeArrowheads="1"/>
          </p:cNvSpPr>
          <p:nvPr/>
        </p:nvSpPr>
        <p:spPr bwMode="gray">
          <a:xfrm>
            <a:off x="1187624" y="1628800"/>
            <a:ext cx="7804832" cy="1478275"/>
          </a:xfrm>
          <a:prstGeom prst="rect">
            <a:avLst/>
          </a:prstGeom>
          <a:ln/>
        </p:spPr>
        <p:txBody>
          <a:bodyPr lIns="91440" tIns="45720" rIns="91440" bIns="45720" anchor="ctr">
            <a:noAutofit/>
          </a:bodyPr>
          <a:lstStyle>
            <a:lvl1pPr algn="l" defTabSz="6858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kumimoji="1" sz="33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fontAlgn="auto">
              <a:lnSpc>
                <a:spcPct val="100000"/>
              </a:lnSpc>
              <a:spcAft>
                <a:spcPts val="0"/>
              </a:spcAft>
              <a:buClrTx/>
              <a:buSzTx/>
              <a:buFontTx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</a:pPr>
            <a:r>
              <a:rPr lang="zh-TW" altLang="ja-JP" sz="3600" dirty="0">
                <a:solidFill>
                  <a:srgbClr val="FFFFFF"/>
                </a:solidFill>
                <a:effectLst>
                  <a:glow rad="38100">
                    <a:schemeClr val="accent6">
                      <a:lumMod val="50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板橋区</a:t>
            </a:r>
            <a:r>
              <a:rPr lang="ja-JP" altLang="en-US" sz="3600" dirty="0">
                <a:solidFill>
                  <a:srgbClr val="FFFFFF"/>
                </a:solidFill>
                <a:effectLst>
                  <a:glow rad="38100">
                    <a:schemeClr val="accent6">
                      <a:lumMod val="50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都市づくりビジョン改定</a:t>
            </a:r>
            <a:r>
              <a:rPr lang="zh-TW" altLang="ja-JP" sz="3600" dirty="0" smtClean="0">
                <a:solidFill>
                  <a:srgbClr val="FFFFFF"/>
                </a:solidFill>
                <a:effectLst>
                  <a:glow rad="38100">
                    <a:schemeClr val="accent6">
                      <a:lumMod val="50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支援業務</a:t>
            </a:r>
            <a:r>
              <a:rPr lang="ja-JP" altLang="en-US" sz="3600" dirty="0" smtClean="0">
                <a:solidFill>
                  <a:srgbClr val="FFFFFF"/>
                </a:solidFill>
                <a:effectLst>
                  <a:glow rad="38100">
                    <a:schemeClr val="accent6">
                      <a:lumMod val="50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等</a:t>
            </a:r>
            <a:r>
              <a:rPr lang="zh-TW" altLang="ja-JP" sz="3600" dirty="0" smtClean="0">
                <a:solidFill>
                  <a:srgbClr val="FFFFFF"/>
                </a:solidFill>
                <a:effectLst>
                  <a:glow rad="38100">
                    <a:schemeClr val="accent6">
                      <a:lumMod val="50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委託</a:t>
            </a:r>
            <a:r>
              <a:rPr lang="ja-JP" altLang="ja-JP" sz="3600" dirty="0">
                <a:solidFill>
                  <a:srgbClr val="FFFFFF"/>
                </a:solidFill>
                <a:effectLst>
                  <a:glow rad="38100">
                    <a:schemeClr val="accent6">
                      <a:lumMod val="50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企画提案書</a:t>
            </a:r>
            <a:endParaRPr lang="en-US" altLang="ja-JP" sz="3600" dirty="0">
              <a:solidFill>
                <a:srgbClr val="FFFFFF"/>
              </a:solidFill>
              <a:effectLst>
                <a:glow rad="38100">
                  <a:schemeClr val="accent6">
                    <a:lumMod val="50000"/>
                  </a:schemeClr>
                </a:glo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3" name="Rectangle 3"/>
          <p:cNvSpPr>
            <a:spLocks noChangeArrowheads="1"/>
          </p:cNvSpPr>
          <p:nvPr/>
        </p:nvSpPr>
        <p:spPr bwMode="gray">
          <a:xfrm>
            <a:off x="5038205" y="6165304"/>
            <a:ext cx="3709194" cy="57556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lIns="90000" tIns="46800" rIns="90000" bIns="46800" anchor="ctr"/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buClrTx/>
              <a:buSzPct val="75000"/>
              <a:buFontTx/>
              <a:buNone/>
            </a:pPr>
            <a:r>
              <a:rPr lang="en-US" altLang="ja-JP" sz="1200" b="0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ja-JP" sz="1200" b="0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留意事項</a:t>
            </a:r>
            <a:r>
              <a:rPr lang="en-US" altLang="ja-JP" sz="1200" b="0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</a:p>
          <a:p>
            <a:pPr eaLnBrk="1" hangingPunct="1">
              <a:buClrTx/>
              <a:buSzPct val="75000"/>
              <a:buFontTx/>
              <a:buNone/>
            </a:pPr>
            <a:r>
              <a:rPr lang="ja-JP" altLang="ja-JP" sz="1200" b="0" dirty="0">
                <a:solidFill>
                  <a:srgbClr val="C000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・提案書（副本）に社名・ロゴ等を記載しないこと。</a:t>
            </a:r>
          </a:p>
        </p:txBody>
      </p:sp>
      <p:sp>
        <p:nvSpPr>
          <p:cNvPr id="4" name="Rectangle 4"/>
          <p:cNvSpPr>
            <a:spLocks noChangeArrowheads="1"/>
          </p:cNvSpPr>
          <p:nvPr/>
        </p:nvSpPr>
        <p:spPr bwMode="gray">
          <a:xfrm>
            <a:off x="7020272" y="692696"/>
            <a:ext cx="2123728" cy="770000"/>
          </a:xfrm>
          <a:prstGeom prst="rect">
            <a:avLst/>
          </a:prstGeom>
          <a:solidFill>
            <a:schemeClr val="accent6">
              <a:lumMod val="50000"/>
            </a:schemeClr>
          </a:solidFill>
          <a:ln w="6350" cap="sq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Text Box 5"/>
          <p:cNvSpPr txBox="1">
            <a:spLocks noChangeArrowheads="1"/>
          </p:cNvSpPr>
          <p:nvPr/>
        </p:nvSpPr>
        <p:spPr bwMode="gray">
          <a:xfrm>
            <a:off x="7812360" y="260650"/>
            <a:ext cx="1080000" cy="2762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lIns="90000" tIns="46800" rIns="90000" bIns="46800">
            <a:noAutofit/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r" eaLnBrk="1" hangingPunct="1">
              <a:buClrTx/>
              <a:buSzPct val="75000"/>
              <a:buFontTx/>
              <a:buNone/>
            </a:pPr>
            <a:r>
              <a:rPr lang="en-US" altLang="ja-JP" sz="14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【</a:t>
            </a:r>
            <a:r>
              <a:rPr lang="ja-JP" altLang="ja-JP" sz="14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様式２</a:t>
            </a:r>
            <a:r>
              <a:rPr lang="en-US" altLang="ja-JP" sz="1400" dirty="0" smtClean="0">
                <a:latin typeface="メイリオ" panose="020B0604030504040204" pitchFamily="50" charset="-128"/>
                <a:ea typeface="メイリオ" panose="020B0604030504040204" pitchFamily="50" charset="-128"/>
              </a:rPr>
              <a:t>】</a:t>
            </a:r>
            <a:endParaRPr lang="ja-JP" altLang="ja-JP" sz="14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" name="Text Box 6"/>
          <p:cNvSpPr txBox="1">
            <a:spLocks noChangeArrowheads="1"/>
          </p:cNvSpPr>
          <p:nvPr/>
        </p:nvSpPr>
        <p:spPr bwMode="gray">
          <a:xfrm>
            <a:off x="7308304" y="808078"/>
            <a:ext cx="1295077" cy="65461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lIns="90000" tIns="46800" rIns="90000" bIns="46800" anchor="ctr">
            <a:noAutofit/>
          </a:bodyPr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buClrTx/>
              <a:buSzPct val="75000"/>
              <a:buFontTx/>
              <a:buNone/>
            </a:pPr>
            <a:r>
              <a:rPr lang="ja-JP" altLang="en-US" sz="3600" dirty="0">
                <a:solidFill>
                  <a:srgbClr val="FFFFFF"/>
                </a:solidFill>
                <a:effectLst>
                  <a:glow rad="38100">
                    <a:schemeClr val="accent6">
                      <a:lumMod val="75000"/>
                    </a:schemeClr>
                  </a:glow>
                </a:effectLst>
                <a:latin typeface="メイリオ" panose="020B0604030504040204" pitchFamily="50" charset="-128"/>
                <a:ea typeface="メイリオ" panose="020B0604030504040204" pitchFamily="50" charset="-128"/>
              </a:rPr>
              <a:t> ○ 者</a:t>
            </a:r>
            <a:endParaRPr lang="ja-JP" altLang="ja-JP" sz="3600" dirty="0">
              <a:solidFill>
                <a:srgbClr val="FFFFFF"/>
              </a:solidFill>
              <a:effectLst>
                <a:glow rad="38100">
                  <a:schemeClr val="accent6">
                    <a:lumMod val="75000"/>
                  </a:schemeClr>
                </a:glow>
              </a:effectLst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7" name="Rectangle 3"/>
          <p:cNvSpPr>
            <a:spLocks noChangeArrowheads="1"/>
          </p:cNvSpPr>
          <p:nvPr/>
        </p:nvSpPr>
        <p:spPr bwMode="gray">
          <a:xfrm>
            <a:off x="6660232" y="3047865"/>
            <a:ext cx="2195736" cy="38113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lIns="90000" tIns="46800" rIns="90000" bIns="46800" anchor="ctr"/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buClrTx/>
              <a:buSzPct val="75000"/>
              <a:buFontTx/>
              <a:buNone/>
            </a:pPr>
            <a:r>
              <a:rPr lang="ja-JP" altLang="en-US" sz="1200" dirty="0" smtClean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提出日：令和　年　月　日</a:t>
            </a:r>
            <a:endParaRPr lang="ja-JP" altLang="ja-JP" sz="12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8" name="Rectangle 3"/>
          <p:cNvSpPr>
            <a:spLocks noChangeArrowheads="1"/>
          </p:cNvSpPr>
          <p:nvPr/>
        </p:nvSpPr>
        <p:spPr bwMode="gray">
          <a:xfrm>
            <a:off x="5038205" y="4581128"/>
            <a:ext cx="3709194" cy="151167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wrap="none" lIns="90000" tIns="46800" rIns="90000" bIns="46800" anchor="t"/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buClrTx/>
              <a:buSzPct val="75000"/>
              <a:buFontTx/>
              <a:buNone/>
            </a:pPr>
            <a:r>
              <a:rPr lang="ja-JP" altLang="en-US" sz="16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企画提案者</a:t>
            </a:r>
            <a:r>
              <a:rPr lang="ja-JP" altLang="en-US" sz="16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（正本のみ）</a:t>
            </a:r>
            <a:endParaRPr lang="en-US" altLang="ja-JP" sz="1600" b="0" dirty="0" smtClean="0">
              <a:solidFill>
                <a:schemeClr val="tx1">
                  <a:lumMod val="85000"/>
                  <a:lumOff val="1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eaLnBrk="1" hangingPunct="1">
              <a:buClrTx/>
              <a:buSzPct val="75000"/>
              <a:buFontTx/>
              <a:buNone/>
            </a:pPr>
            <a:r>
              <a:rPr lang="ja-JP" altLang="en-US" sz="1600" b="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●●</a:t>
            </a:r>
            <a:endParaRPr lang="ja-JP" altLang="ja-JP" sz="1600" b="0" dirty="0">
              <a:solidFill>
                <a:schemeClr val="tx1">
                  <a:lumMod val="85000"/>
                  <a:lumOff val="1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435962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2"/>
          <p:cNvSpPr txBox="1">
            <a:spLocks noChangeArrowheads="1"/>
          </p:cNvSpPr>
          <p:nvPr/>
        </p:nvSpPr>
        <p:spPr bwMode="gray">
          <a:xfrm>
            <a:off x="457200" y="476672"/>
            <a:ext cx="8229600" cy="38702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 anchor="ctr"/>
          <a:lstStyle>
            <a:lvl1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0" algn="l"/>
                <a:tab pos="914400" algn="l"/>
                <a:tab pos="1828800" algn="l"/>
                <a:tab pos="2743200" algn="l"/>
                <a:tab pos="3657600" algn="l"/>
                <a:tab pos="4572000" algn="l"/>
                <a:tab pos="5486400" algn="l"/>
                <a:tab pos="6400800" algn="l"/>
                <a:tab pos="7315200" algn="l"/>
                <a:tab pos="8229600" algn="l"/>
                <a:tab pos="9144000" algn="l"/>
                <a:tab pos="10058400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buClrTx/>
              <a:buFontTx/>
              <a:buNone/>
            </a:pPr>
            <a:r>
              <a:rPr lang="ja-JP" altLang="ja-JP" sz="2400" dirty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目次</a:t>
            </a:r>
          </a:p>
        </p:txBody>
      </p:sp>
      <p:sp>
        <p:nvSpPr>
          <p:cNvPr id="3" name="Text Box 4"/>
          <p:cNvSpPr txBox="1">
            <a:spLocks noChangeArrowheads="1"/>
          </p:cNvSpPr>
          <p:nvPr/>
        </p:nvSpPr>
        <p:spPr bwMode="gray">
          <a:xfrm>
            <a:off x="395288" y="1007045"/>
            <a:ext cx="8362950" cy="5400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>
                <a:solidFill>
                  <a:srgbClr val="3465A4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>
            <a:lvl1pPr marL="342900" indent="-341313"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defTabSz="457200" eaLnBrk="0" fontAlgn="base" hangingPunct="0">
              <a:spcBef>
                <a:spcPct val="0"/>
              </a:spcBef>
              <a:spcAft>
                <a:spcPct val="0"/>
              </a:spcAft>
              <a:buClr>
                <a:srgbClr val="000000"/>
              </a:buClr>
              <a:buSzPct val="100000"/>
              <a:buFont typeface="Times New Roman" panose="02020603050405020304" pitchFamily="18" charset="0"/>
              <a:tabLst>
                <a:tab pos="912813" algn="l"/>
                <a:tab pos="1827213" algn="l"/>
                <a:tab pos="2741613" algn="l"/>
                <a:tab pos="3656013" algn="l"/>
                <a:tab pos="4570413" algn="l"/>
                <a:tab pos="5484813" algn="l"/>
                <a:tab pos="6399213" algn="l"/>
                <a:tab pos="7313613" algn="l"/>
                <a:tab pos="8228013" algn="l"/>
                <a:tab pos="9142413" algn="l"/>
                <a:tab pos="10056813" algn="l"/>
              </a:tabLst>
              <a:defRPr b="1">
                <a:solidFill>
                  <a:srgbClr val="000000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lnSpc>
                <a:spcPct val="90000"/>
              </a:lnSpc>
              <a:spcBef>
                <a:spcPts val="150"/>
              </a:spcBef>
              <a:buClrTx/>
              <a:buSzPct val="75000"/>
            </a:pPr>
            <a:r>
              <a:rPr lang="ja-JP" altLang="ja-JP" sz="1200" dirty="0">
                <a:solidFill>
                  <a:schemeClr val="tx1">
                    <a:lumMod val="85000"/>
                    <a:lumOff val="15000"/>
                  </a:schemeClr>
                </a:solidFill>
                <a:latin typeface="ＭＳ Ｐ明朝" panose="02020600040205080304" pitchFamily="18" charset="-128"/>
                <a:ea typeface="ＭＳ Ｐ明朝" panose="02020600040205080304" pitchFamily="18" charset="-128"/>
              </a:rPr>
              <a:t>　</a:t>
            </a:r>
            <a:r>
              <a:rPr lang="ja-JP" altLang="ja-JP" sz="1200" dirty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あいうえ</a:t>
            </a:r>
            <a:r>
              <a:rPr lang="ja-JP" altLang="ja-JP" sz="1200" dirty="0" err="1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お・・</a:t>
            </a:r>
            <a:r>
              <a:rPr lang="ja-JP" altLang="ja-JP" sz="1200" dirty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・</a:t>
            </a:r>
            <a:r>
              <a:rPr lang="en-US" altLang="ja-JP" sz="12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</a:t>
            </a:r>
            <a:r>
              <a:rPr lang="ja-JP" altLang="en-US" sz="1200" dirty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２</a:t>
            </a:r>
            <a:r>
              <a:rPr lang="ja-JP" altLang="ja-JP" sz="12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ポイント</a:t>
            </a:r>
            <a:endParaRPr lang="ja-JP" altLang="ja-JP" sz="1200" dirty="0">
              <a:solidFill>
                <a:schemeClr val="tx1">
                  <a:lumMod val="85000"/>
                  <a:lumOff val="15000"/>
                </a:schemeClr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cxnSp>
        <p:nvCxnSpPr>
          <p:cNvPr id="4" name="直線コネクタ 3"/>
          <p:cNvCxnSpPr/>
          <p:nvPr/>
        </p:nvCxnSpPr>
        <p:spPr bwMode="gray">
          <a:xfrm>
            <a:off x="347696" y="863697"/>
            <a:ext cx="8460000" cy="0"/>
          </a:xfrm>
          <a:prstGeom prst="line">
            <a:avLst/>
          </a:prstGeom>
          <a:ln w="28575">
            <a:solidFill>
              <a:schemeClr val="accent6">
                <a:lumMod val="7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380898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番号プレースホルダー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r>
              <a:rPr kumimoji="1" lang="ja-JP" altLang="en-US" dirty="0" smtClean="0"/>
              <a:t>１</a:t>
            </a:r>
            <a:endParaRPr kumimoji="1"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40193413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デザインの設定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1_デザインの設定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11067</TotalTime>
  <Words>66</Words>
  <Application>Microsoft Office PowerPoint</Application>
  <PresentationFormat>画面に合わせる (4:3)</PresentationFormat>
  <Paragraphs>11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3</vt:i4>
      </vt:variant>
    </vt:vector>
  </HeadingPairs>
  <TitlesOfParts>
    <vt:vector size="15" baseType="lpstr">
      <vt:lpstr>DejaVu Sans</vt:lpstr>
      <vt:lpstr>ＭＳ Ｐゴシック</vt:lpstr>
      <vt:lpstr>ＭＳ Ｐ明朝</vt:lpstr>
      <vt:lpstr>メイリオ</vt:lpstr>
      <vt:lpstr>游ゴシック</vt:lpstr>
      <vt:lpstr>游ゴシック Light</vt:lpstr>
      <vt:lpstr>Arial</vt:lpstr>
      <vt:lpstr>Times New Roman</vt:lpstr>
      <vt:lpstr>Wingdings</vt:lpstr>
      <vt:lpstr>1_Office テーマ</vt:lpstr>
      <vt:lpstr>デザインの設定</vt:lpstr>
      <vt:lpstr>1_デザインの設定</vt:lpstr>
      <vt:lpstr>PowerPoint プレゼンテーション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板橋区気象観測システム 賃貸借事業提案書 ー 詳細版 ー</dc:title>
  <dc:subject/>
  <dc:creator>東京都板橋区役所</dc:creator>
  <cp:keywords/>
  <dc:description/>
  <cp:lastModifiedBy>nojima</cp:lastModifiedBy>
  <cp:revision>105</cp:revision>
  <cp:lastPrinted>2023-12-14T11:05:07Z</cp:lastPrinted>
  <dcterms:created xsi:type="dcterms:W3CDTF">2009-02-02T12:00:28Z</dcterms:created>
  <dcterms:modified xsi:type="dcterms:W3CDTF">2023-12-19T04:10:21Z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カテゴリ">
    <vt:lpwstr>全体</vt:lpwstr>
  </property>
  <property fmtid="{D5CDD505-2E9C-101B-9397-08002B2CF9AE}" pid="3" name="有効期限">
    <vt:lpwstr/>
  </property>
  <property fmtid="{D5CDD505-2E9C-101B-9397-08002B2CF9AE}" pid="4" name="重要度">
    <vt:lpwstr>中</vt:lpwstr>
  </property>
</Properties>
</file>

<file path=docProps/thumbnail.jpeg>
</file>