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2" autoAdjust="0"/>
    <p:restoredTop sz="94660"/>
  </p:normalViewPr>
  <p:slideViewPr>
    <p:cSldViewPr>
      <p:cViewPr varScale="1">
        <p:scale>
          <a:sx n="75" d="100"/>
          <a:sy n="75" d="100"/>
        </p:scale>
        <p:origin x="3172" y="5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EDD41-AF4F-4C15-82A8-C100BD527EE2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12A02-FAD7-4D1E-9333-D8EF90ACBF8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670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回覧板用チラシ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12A02-FAD7-4D1E-9333-D8EF90ACBF8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71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2024/9/25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角丸四角形 50"/>
          <p:cNvSpPr/>
          <p:nvPr/>
        </p:nvSpPr>
        <p:spPr>
          <a:xfrm>
            <a:off x="115133" y="2120514"/>
            <a:ext cx="6605044" cy="800557"/>
          </a:xfrm>
          <a:prstGeom prst="roundRect">
            <a:avLst>
              <a:gd name="adj" fmla="val 1941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旧板橋区保健所の跡地活用について、整備構想・計画の検討状況に</a:t>
            </a:r>
            <a:r>
              <a:rPr lang="ja-JP" altLang="en-US" sz="20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ついて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ご説明</a:t>
            </a:r>
            <a:r>
              <a:rPr lang="ja-JP" altLang="en-US" sz="20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します</a:t>
            </a:r>
            <a:r>
              <a:rPr lang="ja-JP" altLang="en-US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。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74703" y="581416"/>
            <a:ext cx="6285904" cy="31203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274703" y="1253491"/>
            <a:ext cx="6285904" cy="31203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72527" y="8336646"/>
            <a:ext cx="6698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</a:rPr>
              <a:t>板橋区 政策経営部 政策企画課 </a:t>
            </a: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区有地活用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</a:rPr>
              <a:t>担当係</a:t>
            </a:r>
            <a:endParaRPr lang="en-US" altLang="ja-JP" sz="1200" b="1" dirty="0">
              <a:latin typeface="メイリオ" pitchFamily="50" charset="-128"/>
              <a:ea typeface="メイリオ" pitchFamily="50" charset="-128"/>
            </a:endParaRPr>
          </a:p>
          <a:p>
            <a:pPr algn="r"/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</a:rPr>
              <a:t>担当：</a:t>
            </a: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澤本</a:t>
            </a:r>
            <a:r>
              <a:rPr lang="ja-JP" altLang="en-US" sz="1200" b="1" dirty="0" smtClean="0">
                <a:latin typeface="メイリオ" pitchFamily="50" charset="-128"/>
                <a:ea typeface="メイリオ" pitchFamily="50" charset="-128"/>
              </a:rPr>
              <a:t>・宇野・白山　電話　</a:t>
            </a:r>
            <a:r>
              <a:rPr lang="en-US" altLang="ja-JP" sz="1200" b="1" dirty="0" smtClean="0">
                <a:latin typeface="メイリオ" pitchFamily="50" charset="-128"/>
                <a:ea typeface="メイリオ" pitchFamily="50" charset="-128"/>
              </a:rPr>
              <a:t>03-3579-2013</a:t>
            </a:r>
            <a:endParaRPr kumimoji="1" lang="en-US" altLang="ja-JP" b="1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82130" y="1717710"/>
            <a:ext cx="1435456" cy="360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/>
          <a:lstStyle/>
          <a:p>
            <a:pPr algn="ctr"/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</a:rPr>
              <a:t>内容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6" name="角丸四角形 55"/>
          <p:cNvSpPr>
            <a:spLocks noChangeAspect="1"/>
          </p:cNvSpPr>
          <p:nvPr/>
        </p:nvSpPr>
        <p:spPr>
          <a:xfrm>
            <a:off x="88234" y="7955291"/>
            <a:ext cx="1436344" cy="360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/>
          <a:lstStyle/>
          <a:p>
            <a:pPr algn="ctr"/>
            <a:r>
              <a:rPr lang="ja-JP" altLang="en-US" sz="1400" b="1" dirty="0" smtClean="0">
                <a:latin typeface="メイリオ" pitchFamily="50" charset="-128"/>
                <a:ea typeface="メイリオ" pitchFamily="50" charset="-128"/>
              </a:rPr>
              <a:t>問合せ先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49472" y="173371"/>
            <a:ext cx="65707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 smtClean="0">
                <a:latin typeface="メイリオ" pitchFamily="50" charset="-128"/>
                <a:ea typeface="メイリオ" pitchFamily="50" charset="-128"/>
              </a:rPr>
              <a:t>旧</a:t>
            </a:r>
            <a:r>
              <a:rPr kumimoji="1" lang="ja-JP" altLang="en-US" sz="4400" b="1" dirty="0" smtClean="0">
                <a:latin typeface="メイリオ" pitchFamily="50" charset="-128"/>
                <a:ea typeface="メイリオ" pitchFamily="50" charset="-128"/>
              </a:rPr>
              <a:t>板橋区保健所跡地活用</a:t>
            </a:r>
            <a:endParaRPr lang="en-US" altLang="ja-JP" sz="4400" b="1" dirty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4400" b="1" dirty="0" smtClean="0">
                <a:latin typeface="メイリオ" pitchFamily="50" charset="-128"/>
                <a:ea typeface="メイリオ" pitchFamily="50" charset="-128"/>
              </a:rPr>
              <a:t>に関する説明会</a:t>
            </a:r>
            <a:endParaRPr kumimoji="1" lang="ja-JP" altLang="en-US" sz="4400" b="1" dirty="0"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59" name="表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331635"/>
              </p:ext>
            </p:extLst>
          </p:nvPr>
        </p:nvGraphicFramePr>
        <p:xfrm>
          <a:off x="115133" y="3455951"/>
          <a:ext cx="6605045" cy="165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6730">
                  <a:extLst>
                    <a:ext uri="{9D8B030D-6E8A-4147-A177-3AD203B41FA5}">
                      <a16:colId xmlns:a16="http://schemas.microsoft.com/office/drawing/2014/main" val="2702753129"/>
                    </a:ext>
                  </a:extLst>
                </a:gridCol>
                <a:gridCol w="1306194">
                  <a:extLst>
                    <a:ext uri="{9D8B030D-6E8A-4147-A177-3AD203B41FA5}">
                      <a16:colId xmlns:a16="http://schemas.microsoft.com/office/drawing/2014/main" val="3884528697"/>
                    </a:ext>
                  </a:extLst>
                </a:gridCol>
                <a:gridCol w="2322121">
                  <a:extLst>
                    <a:ext uri="{9D8B030D-6E8A-4147-A177-3AD203B41FA5}">
                      <a16:colId xmlns:a16="http://schemas.microsoft.com/office/drawing/2014/main" val="373276391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①板橋区役所南館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人材育成センター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定員：５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11/2 </a:t>
                      </a:r>
                      <a:r>
                        <a:rPr kumimoji="1" lang="en-US" altLang="ja-JP" sz="18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8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午前 </a:t>
                      </a:r>
                      <a:r>
                        <a:rPr kumimoji="1" lang="en-US" altLang="ja-JP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10:00</a:t>
                      </a: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11:00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（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開場 午前 </a:t>
                      </a: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9:30</a:t>
                      </a: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921625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②板橋地域センター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階レクホール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定員：５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11/6 </a:t>
                      </a:r>
                      <a:r>
                        <a:rPr kumimoji="1" lang="en-US" altLang="ja-JP" sz="18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8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午後 </a:t>
                      </a: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７</a:t>
                      </a:r>
                      <a:r>
                        <a:rPr kumimoji="1" lang="en-US" altLang="ja-JP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:00</a:t>
                      </a: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～</a:t>
                      </a: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８</a:t>
                      </a:r>
                      <a:r>
                        <a:rPr kumimoji="1" lang="en-US" altLang="ja-JP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（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開場 午後 </a:t>
                      </a: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6:30</a:t>
                      </a: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408710"/>
                  </a:ext>
                </a:extLst>
              </a:tr>
            </a:tbl>
          </a:graphicData>
        </a:graphic>
      </p:graphicFrame>
      <p:sp>
        <p:nvSpPr>
          <p:cNvPr id="60" name="角丸四角形 59"/>
          <p:cNvSpPr/>
          <p:nvPr/>
        </p:nvSpPr>
        <p:spPr>
          <a:xfrm>
            <a:off x="82931" y="3091803"/>
            <a:ext cx="1477348" cy="3600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/>
          <a:lstStyle/>
          <a:p>
            <a:pPr algn="ctr"/>
            <a:r>
              <a:rPr lang="ja-JP" altLang="en-US" sz="1400" b="1" dirty="0">
                <a:latin typeface="メイリオ" pitchFamily="50" charset="-128"/>
                <a:ea typeface="メイリオ" pitchFamily="50" charset="-128"/>
              </a:rPr>
              <a:t>会場</a:t>
            </a:r>
            <a:r>
              <a:rPr kumimoji="1" lang="ja-JP" altLang="en-US" sz="1400" b="1" dirty="0" smtClean="0">
                <a:latin typeface="メイリオ" pitchFamily="50" charset="-128"/>
                <a:ea typeface="メイリオ" pitchFamily="50" charset="-128"/>
              </a:rPr>
              <a:t>・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</a:rPr>
              <a:t>日時</a:t>
            </a:r>
            <a:endParaRPr kumimoji="1" lang="ja-JP" altLang="en-US" sz="14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-27383" y="5659688"/>
            <a:ext cx="39280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fontAlgn="t" hangingPunct="0">
              <a:buFont typeface="Wingdings" panose="05000000000000000000" pitchFamily="2" charset="2"/>
              <a:buChar char="l"/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事前予約の必要はありません。定員がありますので、来場者数によって立ち見となる場合があります。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あらかじめご了承ください。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-26582" y="5227640"/>
            <a:ext cx="3387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両日とも説明内容は同一です。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ご都合の合う日にちにお越しください。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-27383" y="6338427"/>
            <a:ext cx="28757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fontAlgn="t" hangingPunct="0">
              <a:buFont typeface="Wingdings" panose="05000000000000000000" pitchFamily="2" charset="2"/>
              <a:buChar char="l"/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区ホームページ（右の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次元コード）から説明会について確認できます。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684473" y="6504587"/>
            <a:ext cx="1065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 smtClean="0">
                <a:latin typeface="メイリオ" pitchFamily="50" charset="-128"/>
                <a:ea typeface="メイリオ" pitchFamily="50" charset="-128"/>
              </a:rPr>
              <a:t>区ホームページ</a:t>
            </a:r>
            <a:endParaRPr lang="en-US" altLang="ja-JP" sz="800" b="1" dirty="0" smtClean="0">
              <a:latin typeface="メイリオ" pitchFamily="50" charset="-128"/>
              <a:ea typeface="メイリオ" pitchFamily="50" charset="-128"/>
            </a:endParaRPr>
          </a:p>
          <a:p>
            <a:pPr algn="ctr"/>
            <a:r>
              <a:rPr lang="en-US" altLang="ja-JP" sz="800" b="1" dirty="0">
                <a:latin typeface="メイリオ" pitchFamily="50" charset="-128"/>
                <a:ea typeface="メイリオ" pitchFamily="50" charset="-128"/>
              </a:rPr>
              <a:t>2</a:t>
            </a:r>
            <a:r>
              <a:rPr lang="ja-JP" altLang="en-US" sz="800" b="1" dirty="0" smtClean="0">
                <a:latin typeface="メイリオ" pitchFamily="50" charset="-128"/>
                <a:ea typeface="メイリオ" pitchFamily="50" charset="-128"/>
              </a:rPr>
              <a:t>次元コード</a:t>
            </a:r>
            <a:endParaRPr kumimoji="1" lang="en-US" altLang="ja-JP" sz="800" b="1" dirty="0" smtClean="0"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78" name="表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804055"/>
              </p:ext>
            </p:extLst>
          </p:nvPr>
        </p:nvGraphicFramePr>
        <p:xfrm>
          <a:off x="260648" y="8846900"/>
          <a:ext cx="6336712" cy="100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0110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回覧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0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T="49530" marB="495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9" name="テキスト ボックス 78"/>
          <p:cNvSpPr txBox="1"/>
          <p:nvPr/>
        </p:nvSpPr>
        <p:spPr bwMode="gray">
          <a:xfrm>
            <a:off x="3900627" y="5340073"/>
            <a:ext cx="1542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u="sng" dirty="0" smtClean="0">
                <a:solidFill>
                  <a:schemeClr val="bg1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会場案内図</a:t>
            </a:r>
            <a:endParaRPr kumimoji="1" lang="ja-JP" altLang="en-US" sz="2000" u="sng" dirty="0">
              <a:solidFill>
                <a:schemeClr val="bg1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859" y="5750860"/>
            <a:ext cx="3050659" cy="228936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3455" y="6820891"/>
            <a:ext cx="1186405" cy="118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1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5092</TotalTime>
  <Words>180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ＭＳ Ｐゴシック</vt:lpstr>
      <vt:lpstr>メイリオ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浅子 隆史</dc:creator>
  <cp:lastModifiedBy>澤本 啓之</cp:lastModifiedBy>
  <cp:revision>277</cp:revision>
  <cp:lastPrinted>2024-09-25T10:01:45Z</cp:lastPrinted>
  <dcterms:created xsi:type="dcterms:W3CDTF">2015-07-30T05:24:11Z</dcterms:created>
  <dcterms:modified xsi:type="dcterms:W3CDTF">2024-09-25T11:40:39Z</dcterms:modified>
</cp:coreProperties>
</file>