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15" userDrawn="1">
          <p15:clr>
            <a:srgbClr val="A4A3A4"/>
          </p15:clr>
        </p15:guide>
        <p15:guide id="3" orient="horz" pos="31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259DC2"/>
    <a:srgbClr val="DB7267"/>
    <a:srgbClr val="F7EFE3"/>
    <a:srgbClr val="79BF54"/>
    <a:srgbClr val="E6E6E6"/>
    <a:srgbClr val="FFFCE0"/>
    <a:srgbClr val="EBF5ED"/>
    <a:srgbClr val="548235"/>
    <a:srgbClr val="C07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9" autoAdjust="0"/>
    <p:restoredTop sz="92000" autoAdjust="0"/>
  </p:normalViewPr>
  <p:slideViewPr>
    <p:cSldViewPr snapToGrid="0" showGuides="1">
      <p:cViewPr varScale="1">
        <p:scale>
          <a:sx n="44" d="100"/>
          <a:sy n="44" d="100"/>
        </p:scale>
        <p:origin x="2444" y="40"/>
      </p:cViewPr>
      <p:guideLst>
        <p:guide pos="2115"/>
        <p:guide orient="horz" pos="3165"/>
      </p:guideLst>
    </p:cSldViewPr>
  </p:slid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172EF-33B2-4678-A3B5-4CCEDD802EE3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E7659-78D2-4786-946A-1A772A9D8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965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0E7659-78D2-4786-946A-1A772A9D8A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321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5BD7-55E2-4D67-88F4-43C358416C6E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A566-9FA5-4C28-8D6E-A3DBBEDCE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387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5BD7-55E2-4D67-88F4-43C358416C6E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A566-9FA5-4C28-8D6E-A3DBBEDCE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248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5BD7-55E2-4D67-88F4-43C358416C6E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A566-9FA5-4C28-8D6E-A3DBBEDCE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457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5BD7-55E2-4D67-88F4-43C358416C6E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A566-9FA5-4C28-8D6E-A3DBBEDCE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43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5BD7-55E2-4D67-88F4-43C358416C6E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A566-9FA5-4C28-8D6E-A3DBBEDCE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313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5BD7-55E2-4D67-88F4-43C358416C6E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A566-9FA5-4C28-8D6E-A3DBBEDCE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840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5BD7-55E2-4D67-88F4-43C358416C6E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A566-9FA5-4C28-8D6E-A3DBBEDCE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99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5BD7-55E2-4D67-88F4-43C358416C6E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A566-9FA5-4C28-8D6E-A3DBBEDCE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622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5BD7-55E2-4D67-88F4-43C358416C6E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A566-9FA5-4C28-8D6E-A3DBBEDCE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83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5BD7-55E2-4D67-88F4-43C358416C6E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A566-9FA5-4C28-8D6E-A3DBBEDCE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8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5BD7-55E2-4D67-88F4-43C358416C6E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A566-9FA5-4C28-8D6E-A3DBBEDCE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433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E5BD7-55E2-4D67-88F4-43C358416C6E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1A566-9FA5-4C28-8D6E-A3DBBEDCE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34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" name="Picture 10" descr="開いた本（3種）のイラスト / Open books (2 types) Illustration">
            <a:extLst>
              <a:ext uri="{FF2B5EF4-FFF2-40B4-BE49-F238E27FC236}">
                <a16:creationId xmlns:a16="http://schemas.microsoft.com/office/drawing/2014/main" id="{76267400-918E-1014-ED7F-9C6A406B3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" y="264847"/>
            <a:ext cx="1531450" cy="1537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4" descr="Thumbnail of post image 165">
            <a:extLst>
              <a:ext uri="{FF2B5EF4-FFF2-40B4-BE49-F238E27FC236}">
                <a16:creationId xmlns:a16="http://schemas.microsoft.com/office/drawing/2014/main" id="{91B6C078-22D8-C742-52A6-3A40A3310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586" y="367445"/>
            <a:ext cx="1155644" cy="1155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1662345" y="269804"/>
            <a:ext cx="3502883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きょうだい児のための</a:t>
            </a:r>
            <a:endParaRPr kumimoji="1" lang="en-US" altLang="ja-JP" sz="2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2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とくべつプログラム</a:t>
            </a:r>
            <a:endParaRPr kumimoji="1" lang="en-US" altLang="ja-JP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kumimoji="1" lang="en-US" altLang="ja-JP" sz="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～図書館で絵本と映画を楽しもう！～</a:t>
            </a:r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81" name="四角形: 角を丸くする 11">
            <a:extLst>
              <a:ext uri="{FF2B5EF4-FFF2-40B4-BE49-F238E27FC236}">
                <a16:creationId xmlns:a16="http://schemas.microsoft.com/office/drawing/2014/main" id="{44DE144F-1FF1-2B32-66A7-D58A309363BD}"/>
              </a:ext>
            </a:extLst>
          </p:cNvPr>
          <p:cNvSpPr/>
          <p:nvPr/>
        </p:nvSpPr>
        <p:spPr>
          <a:xfrm>
            <a:off x="158866" y="7813364"/>
            <a:ext cx="6529799" cy="154368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6" name="四角形: 角を丸くする 7">
            <a:extLst>
              <a:ext uri="{FF2B5EF4-FFF2-40B4-BE49-F238E27FC236}">
                <a16:creationId xmlns:a16="http://schemas.microsoft.com/office/drawing/2014/main" id="{10D5D84D-347D-CABF-59FB-626596DE07D0}"/>
              </a:ext>
            </a:extLst>
          </p:cNvPr>
          <p:cNvSpPr/>
          <p:nvPr/>
        </p:nvSpPr>
        <p:spPr>
          <a:xfrm>
            <a:off x="148888" y="1876491"/>
            <a:ext cx="6529799" cy="244127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2" name="正方形/長方形 371">
            <a:extLst>
              <a:ext uri="{FF2B5EF4-FFF2-40B4-BE49-F238E27FC236}">
                <a16:creationId xmlns:a16="http://schemas.microsoft.com/office/drawing/2014/main" id="{D80B4F89-40C0-2CE3-C15C-721149B79AD8}"/>
              </a:ext>
            </a:extLst>
          </p:cNvPr>
          <p:cNvSpPr/>
          <p:nvPr/>
        </p:nvSpPr>
        <p:spPr>
          <a:xfrm>
            <a:off x="260102" y="1987334"/>
            <a:ext cx="6600826" cy="2480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　　　時 ： </a:t>
            </a:r>
            <a:r>
              <a:rPr lang="ja-JP" altLang="en-US" sz="1200" spc="14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令和７年７月２６日（土）　１４：００～１７：００</a:t>
            </a:r>
            <a:endParaRPr lang="en-US" altLang="ja-JP" sz="1200" spc="14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lang="en-US" altLang="ja-JP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       </a:t>
            </a:r>
            <a:r>
              <a:rPr lang="en-US" altLang="ja-JP" sz="1200" spc="14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1200" spc="14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１３：３０受付開始</a:t>
            </a:r>
            <a:r>
              <a:rPr lang="en-US" altLang="ja-JP" sz="1200" spc="14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</a:p>
          <a:p>
            <a:pPr>
              <a:lnSpc>
                <a:spcPts val="800"/>
              </a:lnSpc>
            </a:pP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場　　　所 ： </a:t>
            </a:r>
            <a:r>
              <a:rPr lang="ja-JP" altLang="en-US" sz="1200" spc="14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板橋区立中央図書館　図書館ホール（板橋区常盤台４－３－１）</a:t>
            </a:r>
            <a:endParaRPr lang="en-US" altLang="ja-JP" sz="1200" spc="14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</a:t>
            </a:r>
            <a:r>
              <a:rPr lang="ja-JP" altLang="en-US" sz="1200" spc="-9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r>
              <a:rPr lang="ja-JP" altLang="en-US" sz="1200" spc="14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東武</a:t>
            </a:r>
            <a:r>
              <a:rPr lang="ja-JP" altLang="en-US" sz="1200" spc="14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東上線「上板橋駅」北口より徒歩７分</a:t>
            </a:r>
            <a:endParaRPr lang="en-US" altLang="ja-JP" sz="1200" spc="14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</a:t>
            </a:r>
            <a:r>
              <a:rPr lang="ja-JP" altLang="en-US" sz="1200" spc="-9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r>
              <a:rPr lang="ja-JP" altLang="en-US" sz="1200" spc="14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国際興業</a:t>
            </a:r>
            <a:r>
              <a:rPr lang="ja-JP" altLang="en-US" sz="1200" spc="14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バス「教育科学館」下車徒歩３分</a:t>
            </a:r>
            <a:endParaRPr lang="en-US" altLang="ja-JP" sz="1200" spc="14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800"/>
              </a:lnSpc>
            </a:pP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対　　　象 ： </a:t>
            </a:r>
            <a:r>
              <a:rPr lang="ja-JP" altLang="en-US" sz="1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きょうだい児</a:t>
            </a:r>
            <a:r>
              <a:rPr lang="ja-JP" altLang="en-US" sz="1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（障がいや病気の</a:t>
            </a:r>
            <a:r>
              <a:rPr lang="ja-JP" altLang="en-US" sz="1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ある兄弟・姉妹がいる子ども）</a:t>
            </a:r>
            <a:endParaRPr lang="en-US" altLang="ja-JP" sz="1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200" spc="14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1200" spc="14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 </a:t>
            </a:r>
            <a:r>
              <a:rPr kumimoji="1" lang="en-US" altLang="ja-JP" sz="1200" spc="14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kumimoji="1" lang="ja-JP" altLang="en-US" sz="1200" spc="14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概ね</a:t>
            </a:r>
            <a:r>
              <a:rPr kumimoji="1" lang="ja-JP" altLang="en-US" sz="1200" spc="14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小学生の</a:t>
            </a:r>
            <a:r>
              <a:rPr kumimoji="1" lang="ja-JP" altLang="en-US" sz="1200" spc="14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児童を対象としております。</a:t>
            </a:r>
            <a:endParaRPr kumimoji="1" lang="en-US" altLang="ja-JP" sz="1200" spc="14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800"/>
              </a:lnSpc>
            </a:pP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定　　　員 ： </a:t>
            </a:r>
            <a:r>
              <a:rPr kumimoji="1" lang="ja-JP" altLang="en-US" sz="1200" spc="14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先着２０名（申込順）</a:t>
            </a:r>
            <a:endParaRPr kumimoji="1" lang="en-US" altLang="ja-JP" sz="1200" spc="14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05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73" name="正方形/長方形 372">
            <a:extLst>
              <a:ext uri="{FF2B5EF4-FFF2-40B4-BE49-F238E27FC236}">
                <a16:creationId xmlns:a16="http://schemas.microsoft.com/office/drawing/2014/main" id="{E878BA45-B8FE-3501-7C02-52F021A6CF7F}"/>
              </a:ext>
            </a:extLst>
          </p:cNvPr>
          <p:cNvSpPr/>
          <p:nvPr/>
        </p:nvSpPr>
        <p:spPr>
          <a:xfrm>
            <a:off x="260102" y="7942127"/>
            <a:ext cx="6600826" cy="1618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申込期間 ： </a:t>
            </a: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令和７年６</a:t>
            </a:r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月２３日（月）</a:t>
            </a: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９</a:t>
            </a: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：００ </a:t>
            </a:r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 </a:t>
            </a: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７</a:t>
            </a:r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lang="ja-JP" altLang="en-US" sz="1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１４</a:t>
            </a:r>
            <a:r>
              <a:rPr kumimoji="1" lang="ja-JP" altLang="en-US" sz="1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日（月） </a:t>
            </a: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１７</a:t>
            </a:r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：００まで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申込方法 ： 電話もしく</a:t>
            </a: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は電子申請（右記</a:t>
            </a:r>
            <a:r>
              <a:rPr lang="ja-JP" altLang="en-US" sz="1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二次元コード</a:t>
            </a: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から）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問合せ先</a:t>
            </a:r>
            <a:r>
              <a:rPr kumimoji="1" lang="ja-JP" altLang="en-US" sz="1200" spc="7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 障がい児支援係　</a:t>
            </a:r>
            <a:r>
              <a:rPr kumimoji="1" lang="en-US" altLang="ja-JP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TEL</a:t>
            </a:r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kumimoji="1" lang="en-US" altLang="ja-JP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03-3579-2148</a:t>
            </a:r>
          </a:p>
          <a:p>
            <a:pPr>
              <a:lnSpc>
                <a:spcPts val="1700"/>
              </a:lnSpc>
            </a:pP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共      催 </a:t>
            </a:r>
            <a:r>
              <a:rPr lang="ja-JP" altLang="en-US" sz="1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 </a:t>
            </a:r>
            <a:r>
              <a:rPr lang="ja-JP" altLang="en-US" sz="1200" spc="140" dirty="0" err="1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板橋区福祉部障がい</a:t>
            </a:r>
            <a:r>
              <a:rPr lang="ja-JP" altLang="en-US" sz="1200" spc="14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サービス課</a:t>
            </a:r>
            <a:endParaRPr lang="en-US" altLang="ja-JP" sz="1200" spc="14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</a:t>
            </a:r>
            <a:r>
              <a:rPr lang="ja-JP" altLang="en-US" sz="1200" spc="-9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r>
              <a:rPr lang="ja-JP" altLang="en-US" sz="1200" spc="14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板橋</a:t>
            </a:r>
            <a:r>
              <a:rPr lang="ja-JP" altLang="en-US" sz="1200" spc="14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区立中央図書館</a:t>
            </a:r>
            <a:endParaRPr lang="en-US" altLang="ja-JP" sz="1200" spc="14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</a:t>
            </a:r>
            <a:r>
              <a:rPr lang="ja-JP" altLang="en-US" sz="1200" spc="-9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r>
              <a:rPr lang="ja-JP" altLang="en-US" sz="1200" spc="14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公益財団法人東京</a:t>
            </a:r>
            <a:r>
              <a:rPr lang="en-US" altLang="ja-JP" sz="1200" spc="14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YWCA</a:t>
            </a:r>
            <a:endParaRPr lang="en-US" altLang="ja-JP" sz="1200" spc="14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endParaRPr kumimoji="1" lang="en-US" altLang="ja-JP" sz="1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79" name="四角形: 角を丸くする 8">
            <a:extLst>
              <a:ext uri="{FF2B5EF4-FFF2-40B4-BE49-F238E27FC236}">
                <a16:creationId xmlns:a16="http://schemas.microsoft.com/office/drawing/2014/main" id="{EF63CD4C-A461-E643-69DB-0824A955E231}"/>
              </a:ext>
            </a:extLst>
          </p:cNvPr>
          <p:cNvSpPr/>
          <p:nvPr/>
        </p:nvSpPr>
        <p:spPr>
          <a:xfrm>
            <a:off x="148888" y="1708303"/>
            <a:ext cx="1898328" cy="374613"/>
          </a:xfrm>
          <a:prstGeom prst="round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イベントの概要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82" name="四角形: 角を丸くする 12">
            <a:extLst>
              <a:ext uri="{FF2B5EF4-FFF2-40B4-BE49-F238E27FC236}">
                <a16:creationId xmlns:a16="http://schemas.microsoft.com/office/drawing/2014/main" id="{EE772919-6727-43E9-ABA0-7C66621C0861}"/>
              </a:ext>
            </a:extLst>
          </p:cNvPr>
          <p:cNvSpPr/>
          <p:nvPr/>
        </p:nvSpPr>
        <p:spPr>
          <a:xfrm>
            <a:off x="137994" y="7548306"/>
            <a:ext cx="1898328" cy="374613"/>
          </a:xfrm>
          <a:prstGeom prst="round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申し込み方法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354" name="Picture 4" descr="スキップ&amp;行進2のイラスト / Skip &amp; march 2 Illustration">
            <a:extLst>
              <a:ext uri="{FF2B5EF4-FFF2-40B4-BE49-F238E27FC236}">
                <a16:creationId xmlns:a16="http://schemas.microsoft.com/office/drawing/2014/main" id="{5A6E90F8-F34D-B3D7-D6C1-75D092CC3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594" y="8385560"/>
            <a:ext cx="989260" cy="987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6" name="Picture 10" descr="Thumbnail of post image 056">
            <a:extLst>
              <a:ext uri="{FF2B5EF4-FFF2-40B4-BE49-F238E27FC236}">
                <a16:creationId xmlns:a16="http://schemas.microsoft.com/office/drawing/2014/main" id="{6F998307-1DC7-6EB6-87A1-DEB50EFC1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546" y="3592975"/>
            <a:ext cx="1010123" cy="1010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グループ化 3"/>
          <p:cNvGrpSpPr/>
          <p:nvPr/>
        </p:nvGrpSpPr>
        <p:grpSpPr>
          <a:xfrm>
            <a:off x="158866" y="4686609"/>
            <a:ext cx="6662633" cy="2703208"/>
            <a:chOff x="141088" y="1912680"/>
            <a:chExt cx="6662633" cy="3218584"/>
          </a:xfrm>
          <a:solidFill>
            <a:schemeClr val="bg1"/>
          </a:solidFill>
        </p:grpSpPr>
        <p:sp>
          <p:nvSpPr>
            <p:cNvPr id="375" name="四角形: 角を丸くする 3">
              <a:extLst>
                <a:ext uri="{FF2B5EF4-FFF2-40B4-BE49-F238E27FC236}">
                  <a16:creationId xmlns:a16="http://schemas.microsoft.com/office/drawing/2014/main" id="{61F14D3B-03CA-E5D2-DEDB-5DF2C9B51745}"/>
                </a:ext>
              </a:extLst>
            </p:cNvPr>
            <p:cNvSpPr/>
            <p:nvPr/>
          </p:nvSpPr>
          <p:spPr>
            <a:xfrm>
              <a:off x="141088" y="1912680"/>
              <a:ext cx="6529799" cy="3218584"/>
            </a:xfrm>
            <a:prstGeom prst="round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1" name="正方形/長方形 370">
              <a:extLst>
                <a:ext uri="{FF2B5EF4-FFF2-40B4-BE49-F238E27FC236}">
                  <a16:creationId xmlns:a16="http://schemas.microsoft.com/office/drawing/2014/main" id="{DE81C5DB-EE2C-824E-579C-3A00F8D35BED}"/>
                </a:ext>
              </a:extLst>
            </p:cNvPr>
            <p:cNvSpPr/>
            <p:nvPr/>
          </p:nvSpPr>
          <p:spPr>
            <a:xfrm>
              <a:off x="202895" y="2198192"/>
              <a:ext cx="6600826" cy="23147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ts val="1700"/>
                </a:lnSpc>
              </a:pPr>
              <a:r>
                <a:rPr lang="ja-JP" altLang="en-US" sz="1200" spc="14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きょうだい</a:t>
              </a:r>
              <a:r>
                <a:rPr lang="ja-JP" altLang="en-US" sz="1200" spc="14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児が安心</a:t>
              </a:r>
              <a:r>
                <a:rPr lang="ja-JP" altLang="en-US" sz="1200" spc="14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して</a:t>
              </a:r>
              <a:r>
                <a:rPr lang="ja-JP" altLang="en-US" sz="1200" spc="14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楽しめるイベントです。読み</a:t>
              </a:r>
              <a:r>
                <a:rPr lang="ja-JP" altLang="en-US" sz="1200" spc="14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聞かせや絵本の展示を通じて</a:t>
              </a:r>
              <a:r>
                <a:rPr lang="ja-JP" altLang="en-US" sz="1200" spc="14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、</a:t>
              </a:r>
              <a:endParaRPr lang="en-US" altLang="ja-JP" sz="1200" spc="14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200" spc="14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自分</a:t>
              </a:r>
              <a:r>
                <a:rPr lang="ja-JP" altLang="en-US" sz="1200" spc="14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の気持ちを見つめ、仲間</a:t>
              </a:r>
              <a:r>
                <a:rPr lang="ja-JP" altLang="en-US" sz="1200" spc="14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と交流</a:t>
              </a:r>
              <a:r>
                <a:rPr lang="ja-JP" altLang="en-US" sz="1200" spc="14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する時間</a:t>
              </a:r>
              <a:r>
                <a:rPr lang="ja-JP" altLang="en-US" sz="1200" spc="14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を提供します。</a:t>
              </a:r>
              <a:endParaRPr lang="en-US" altLang="ja-JP" sz="1200" spc="14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>
                <a:lnSpc>
                  <a:spcPts val="800"/>
                </a:lnSpc>
              </a:pPr>
              <a:endParaRPr lang="en-US" altLang="ja-JP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r>
                <a:rPr lang="ja-JP" altLang="en-US" sz="12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・１４：１０～１５：００　</a:t>
              </a:r>
              <a:endParaRPr lang="en-US" altLang="ja-JP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r>
                <a:rPr lang="ja-JP" altLang="en-US" sz="12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　「ぼくだってとくべつ（きょうだい児に関する絵本）」の</a:t>
              </a:r>
              <a:r>
                <a:rPr lang="ja-JP" altLang="en-US" sz="12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読み聞かせ</a:t>
              </a:r>
              <a:endParaRPr lang="en-US" altLang="ja-JP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>
                <a:lnSpc>
                  <a:spcPts val="800"/>
                </a:lnSpc>
              </a:pPr>
              <a:endParaRPr lang="en-US" altLang="ja-JP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r>
                <a:rPr lang="ja-JP" altLang="en-US" sz="12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・１５：１０～</a:t>
              </a:r>
              <a:r>
                <a:rPr lang="ja-JP" altLang="en-US" sz="12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１６：１６</a:t>
              </a:r>
              <a:r>
                <a:rPr lang="ja-JP" altLang="en-US" sz="12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　</a:t>
              </a:r>
              <a:endParaRPr lang="en-US" altLang="ja-JP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r>
                <a:rPr lang="ja-JP" altLang="en-US" sz="12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　「映画　すみっコぐらし</a:t>
              </a:r>
              <a:r>
                <a:rPr lang="en-US" altLang="ja-JP" sz="12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/</a:t>
              </a:r>
              <a:r>
                <a:rPr lang="ja-JP" altLang="en-US" sz="12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とびだす絵本とひみつの子」</a:t>
              </a:r>
              <a:endParaRPr lang="en-US" altLang="ja-JP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>
                <a:lnSpc>
                  <a:spcPts val="800"/>
                </a:lnSpc>
              </a:pPr>
              <a:endParaRPr lang="en-US" altLang="ja-JP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r>
                <a:rPr lang="ja-JP" altLang="en-US" sz="12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・１４：００～１７：００</a:t>
              </a:r>
              <a:endParaRPr lang="en-US" altLang="ja-JP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r>
                <a:rPr lang="ja-JP" altLang="en-US" sz="12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　絵本の展示（常設</a:t>
              </a:r>
              <a:r>
                <a:rPr lang="ja-JP" altLang="en-US" sz="12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）</a:t>
              </a:r>
              <a:endParaRPr lang="en-US" altLang="ja-JP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DE81C5DB-EE2C-824E-579C-3A00F8D35BED}"/>
                </a:ext>
              </a:extLst>
            </p:cNvPr>
            <p:cNvSpPr/>
            <p:nvPr/>
          </p:nvSpPr>
          <p:spPr>
            <a:xfrm>
              <a:off x="181828" y="4617320"/>
              <a:ext cx="6600826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105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※</a:t>
              </a:r>
              <a:r>
                <a:rPr lang="ja-JP" altLang="en-US" sz="105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プログラムの開始時間は多少前後する場合がございます。ご了承ください。</a:t>
              </a:r>
              <a:endParaRPr lang="en-US" altLang="ja-JP" sz="10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sp>
        <p:nvSpPr>
          <p:cNvPr id="3" name="雲形吹き出し 2"/>
          <p:cNvSpPr/>
          <p:nvPr/>
        </p:nvSpPr>
        <p:spPr>
          <a:xfrm>
            <a:off x="5727780" y="2847212"/>
            <a:ext cx="1093719" cy="736520"/>
          </a:xfrm>
          <a:prstGeom prst="cloudCallout">
            <a:avLst>
              <a:gd name="adj1" fmla="val -41689"/>
              <a:gd name="adj2" fmla="val 62915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77" name="四角形: 角を丸くする 4">
            <a:extLst>
              <a:ext uri="{FF2B5EF4-FFF2-40B4-BE49-F238E27FC236}">
                <a16:creationId xmlns:a16="http://schemas.microsoft.com/office/drawing/2014/main" id="{6112C5A7-7E6C-3C02-9971-10E5F0E03FBF}"/>
              </a:ext>
            </a:extLst>
          </p:cNvPr>
          <p:cNvSpPr/>
          <p:nvPr/>
        </p:nvSpPr>
        <p:spPr>
          <a:xfrm>
            <a:off x="154457" y="4477524"/>
            <a:ext cx="1898328" cy="374613"/>
          </a:xfrm>
          <a:prstGeom prst="round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プログラムの内容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DE81C5DB-EE2C-824E-579C-3A00F8D35BED}"/>
              </a:ext>
            </a:extLst>
          </p:cNvPr>
          <p:cNvSpPr/>
          <p:nvPr/>
        </p:nvSpPr>
        <p:spPr>
          <a:xfrm>
            <a:off x="5725945" y="3053727"/>
            <a:ext cx="107448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参加費無料！</a:t>
            </a:r>
          </a:p>
        </p:txBody>
      </p:sp>
      <p:pic>
        <p:nvPicPr>
          <p:cNvPr id="337" name="図 336">
            <a:extLst>
              <a:ext uri="{FF2B5EF4-FFF2-40B4-BE49-F238E27FC236}">
                <a16:creationId xmlns:a16="http://schemas.microsoft.com/office/drawing/2014/main" id="{9774CEEC-5538-EFAE-C2D9-8A2994BCBB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45020" y="7271409"/>
            <a:ext cx="718953" cy="716403"/>
          </a:xfrm>
          <a:prstGeom prst="rect">
            <a:avLst/>
          </a:prstGeom>
        </p:spPr>
      </p:pic>
      <p:pic>
        <p:nvPicPr>
          <p:cNvPr id="340" name="Picture 12" descr="肩を組む スクラムのイラスト Scrummage">
            <a:extLst>
              <a:ext uri="{FF2B5EF4-FFF2-40B4-BE49-F238E27FC236}">
                <a16:creationId xmlns:a16="http://schemas.microsoft.com/office/drawing/2014/main" id="{D9546A01-C85D-0931-B12D-687E1B2FC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768" y="6398084"/>
            <a:ext cx="1216353" cy="818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本を重ねて持つのイラスト / Hold a stack of books Illustration">
            <a:extLst>
              <a:ext uri="{FF2B5EF4-FFF2-40B4-BE49-F238E27FC236}">
                <a16:creationId xmlns:a16="http://schemas.microsoft.com/office/drawing/2014/main" id="{6564FD55-BE92-5BBF-6DD1-52C9784735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969" y="4301289"/>
            <a:ext cx="708231" cy="696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" name="Picture 6" descr="座って本を読む2のイラスト / Sit and read a book2 Illustration">
            <a:extLst>
              <a:ext uri="{FF2B5EF4-FFF2-40B4-BE49-F238E27FC236}">
                <a16:creationId xmlns:a16="http://schemas.microsoft.com/office/drawing/2014/main" id="{3C7F7BB2-55EF-0961-73DE-6D03125CFD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717" y="533362"/>
            <a:ext cx="1253738" cy="125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Thumbnail of post image 058">
            <a:extLst>
              <a:ext uri="{FF2B5EF4-FFF2-40B4-BE49-F238E27FC236}">
                <a16:creationId xmlns:a16="http://schemas.microsoft.com/office/drawing/2014/main" id="{96A489F8-8099-A886-68FB-A9288E3BD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020" y="1485383"/>
            <a:ext cx="734127" cy="721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214" y="8267185"/>
            <a:ext cx="911907" cy="91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52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7816</TotalTime>
  <Words>345</Words>
  <Application>Microsoft Office PowerPoint</Application>
  <PresentationFormat>A4 210 x 297 mm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山川 信也</dc:creator>
  <cp:lastModifiedBy>本多 祐葵</cp:lastModifiedBy>
  <cp:revision>196</cp:revision>
  <cp:lastPrinted>2025-06-12T04:49:13Z</cp:lastPrinted>
  <dcterms:created xsi:type="dcterms:W3CDTF">2022-09-16T06:13:54Z</dcterms:created>
  <dcterms:modified xsi:type="dcterms:W3CDTF">2025-06-12T04:49:14Z</dcterms:modified>
</cp:coreProperties>
</file>